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53.xml" ContentType="application/vnd.openxmlformats-officedocument.presentationml.notesSlide+xml"/>
  <Override PartName="/ppt/notesSlides/_rels/notesSlide48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57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58.xml.rels" ContentType="application/vnd.openxmlformats-package.relationships+xml"/>
  <Override PartName="/ppt/notesSlides/_rels/notesSlide49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53.xml.rels" ContentType="application/vnd.openxmlformats-package.relationships+xml"/>
  <Override PartName="/ppt/notesSlides/_rels/notesSlide59.xml.rels" ContentType="application/vnd.openxmlformats-package.relationships+xml"/>
  <Override PartName="/ppt/notesSlides/_rels/notesSlide60.xml.rels" ContentType="application/vnd.openxmlformats-package.relationships+xml"/>
  <Override PartName="/ppt/notesSlides/_rels/notesSlide51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8.xml.rels" ContentType="application/vnd.openxmlformats-package.relationships+xml"/>
  <Override PartName="/ppt/notesSlides/_rels/notesSlide54.xml.rels" ContentType="application/vnd.openxmlformats-package.relationships+xml"/>
  <Override PartName="/ppt/notesSlides/_rels/notesSlide56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6.xml.rels" ContentType="application/vnd.openxmlformats-package.relationships+xml"/>
  <Override PartName="/ppt/notesSlides/_rels/notesSlide52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55.xml.rels" ContentType="application/vnd.openxmlformats-package.relationships+xml"/>
  <Override PartName="/ppt/notesSlides/notesSlide51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48.xml" ContentType="application/vnd.openxmlformats-officedocument.presentationml.notesSlide+xml"/>
  <Override PartName="/ppt/_rels/presentation.xml.rels" ContentType="application/vnd.openxmlformats-package.relationships+xml"/>
  <Override PartName="/ppt/media/image18.wmf" ContentType="image/x-wmf"/>
  <Override PartName="/ppt/media/image8.png" ContentType="image/png"/>
  <Override PartName="/ppt/media/image38.png" ContentType="image/png"/>
  <Override PartName="/ppt/media/image20.jpeg" ContentType="image/jpeg"/>
  <Override PartName="/ppt/media/image47.png" ContentType="image/png"/>
  <Override PartName="/ppt/media/image10.png" ContentType="image/png"/>
  <Override PartName="/ppt/media/image6.jpeg" ContentType="image/jpeg"/>
  <Override PartName="/ppt/media/image5.jpeg" ContentType="image/jpeg"/>
  <Override PartName="/ppt/media/image19.bmp" ContentType="image/bmp"/>
  <Override PartName="/ppt/media/image16.png" ContentType="image/png"/>
  <Override PartName="/ppt/media/image4.png" ContentType="image/png"/>
  <Override PartName="/ppt/media/image27.png" ContentType="image/png"/>
  <Override PartName="/ppt/media/image37.png" ContentType="image/png"/>
  <Override PartName="/ppt/media/image19.png" ContentType="image/png"/>
  <Override PartName="/ppt/media/image7.png" ContentType="image/png"/>
  <Override PartName="/ppt/media/image2.emf" ContentType="image/x-emf"/>
  <Override PartName="/ppt/media/image30.png" ContentType="image/png"/>
  <Override PartName="/ppt/media/image31.png" ContentType="image/png"/>
  <Override PartName="/ppt/media/image3.emf" ContentType="image/x-emf"/>
  <Override PartName="/ppt/media/image20.png" ContentType="image/png"/>
  <Override PartName="/ppt/media/image28.png" ContentType="image/png"/>
  <Override PartName="/ppt/media/image1.wmf" ContentType="image/x-wmf"/>
  <Override PartName="/ppt/media/image25.bmp" ContentType="image/bmp"/>
  <Override PartName="/ppt/media/image22.png" ContentType="image/png"/>
  <Override PartName="/ppt/media/image23.png" ContentType="image/png"/>
  <Override PartName="/ppt/media/image21.png" ContentType="image/png"/>
  <Override PartName="/ppt/media/image26.png" ContentType="image/png"/>
  <Override PartName="/ppt/media/image17.jpeg" ContentType="image/jpeg"/>
  <Override PartName="/ppt/media/image24.png" ContentType="image/png"/>
  <Override PartName="/ppt/media/image11.jpeg" ContentType="image/jpeg"/>
  <Override PartName="/ppt/media/image1.png" ContentType="image/png"/>
  <Override PartName="/ppt/media/image13.png" ContentType="image/png"/>
  <Override PartName="/ppt/media/image12.png" ContentType="image/png"/>
  <Override PartName="/ppt/media/image9.png" ContentType="image/png"/>
  <Override PartName="/ppt/media/image39.png" ContentType="image/png"/>
  <Override PartName="/ppt/media/image29.png" ContentType="image/png"/>
  <Override PartName="/ppt/media/image32.wmf" ContentType="image/x-wmf"/>
  <Override PartName="/ppt/media/image33.wmf" ContentType="image/x-wmf"/>
  <Override PartName="/ppt/media/image34.wmf" ContentType="image/x-wmf"/>
  <Override PartName="/ppt/media/image35.png" ContentType="image/png"/>
  <Override PartName="/ppt/media/image36.png" ContentType="image/png"/>
  <Override PartName="/ppt/media/image6.png" ContentType="image/png"/>
  <Override PartName="/ppt/media/Chimes.wav" ContentType="audio/x-wav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14.png" ContentType="image/png"/>
  <Override PartName="/ppt/media/image2.png" ContentType="image/png"/>
  <Override PartName="/ppt/media/image4.emf" ContentType="image/x-emf"/>
  <Override PartName="/ppt/media/image18.jpeg" ContentType="image/jpeg"/>
  <Override PartName="/ppt/media/image1.emf" ContentType="image/x-emf"/>
  <Override PartName="/ppt/media/image15.png" ContentType="image/png"/>
  <Override PartName="/ppt/media/image3.png" ContentType="image/png"/>
  <Override PartName="/ppt/media/image11.png" ContentType="image/png"/>
  <Override PartName="/ppt/media/image5.png" ContentType="image/png"/>
  <Override PartName="/ppt/media/image17.png" ContentType="image/png"/>
  <Override PartName="/ppt/slideLayouts/_rels/slideLayout3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70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2.docx" ContentType="application/vnd.openxmlformats-officedocument.wordprocessingml.documen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1.docx" ContentType="application/vnd.openxmlformats-officedocument.wordprocessingml.document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47.xml" ContentType="application/vnd.openxmlformats-officedocument.presentationml.slide+xml"/>
  <Override PartName="/ppt/slides/slide42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60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62.xml" ContentType="application/vnd.openxmlformats-officedocument.presentationml.slide+xml"/>
  <Override PartName="/ppt/slides/slide25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58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61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59.xml" ContentType="application/vnd.openxmlformats-officedocument.presentationml.slide+xml"/>
  <Override PartName="/ppt/slides/slide22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49.xml" ContentType="application/vnd.openxmlformats-officedocument.presentationml.slide+xml"/>
  <Override PartName="/ppt/slides/_rels/slide59.xml.rels" ContentType="application/vnd.openxmlformats-package.relationships+xml"/>
  <Override PartName="/ppt/slides/_rels/slide10.xml.rels" ContentType="application/vnd.openxmlformats-package.relationships+xml"/>
  <Override PartName="/ppt/slides/_rels/slide62.xml.rels" ContentType="application/vnd.openxmlformats-package.relationships+xml"/>
  <Override PartName="/ppt/slides/_rels/slide46.xml.rels" ContentType="application/vnd.openxmlformats-package.relationships+xml"/>
  <Override PartName="/ppt/slides/_rels/slide53.xml.rels" ContentType="application/vnd.openxmlformats-package.relationships+xml"/>
  <Override PartName="/ppt/slides/_rels/slide58.xml.rels" ContentType="application/vnd.openxmlformats-package.relationships+xml"/>
  <Override PartName="/ppt/slides/_rels/slide13.xml.rels" ContentType="application/vnd.openxmlformats-package.relationships+xml"/>
  <Override PartName="/ppt/slides/_rels/slide36.xml.rels" ContentType="application/vnd.openxmlformats-package.relationships+xml"/>
  <Override PartName="/ppt/slides/_rels/slide27.xml.rels" ContentType="application/vnd.openxmlformats-package.relationships+xml"/>
  <Override PartName="/ppt/slides/_rels/slide43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21.xml.rels" ContentType="application/vnd.openxmlformats-package.relationships+xml"/>
  <Override PartName="/ppt/slides/_rels/slide17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12.xml.rels" ContentType="application/vnd.openxmlformats-package.relationships+xml"/>
  <Override PartName="/ppt/slides/_rels/slide48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55.xml.rels" ContentType="application/vnd.openxmlformats-package.relationships+xml"/>
  <Override PartName="/ppt/slides/_rels/slide35.xml.rels" ContentType="application/vnd.openxmlformats-package.relationships+xml"/>
  <Override PartName="/ppt/slides/_rels/slide51.xml.rels" ContentType="application/vnd.openxmlformats-package.relationships+xml"/>
  <Override PartName="/ppt/slides/_rels/slide42.xml.rels" ContentType="application/vnd.openxmlformats-package.relationships+xml"/>
  <Override PartName="/ppt/slides/_rels/slide7.xml.rels" ContentType="application/vnd.openxmlformats-package.relationships+xml"/>
  <Override PartName="/ppt/slides/_rels/slide54.xml.rels" ContentType="application/vnd.openxmlformats-package.relationships+xml"/>
  <Override PartName="/ppt/slides/_rels/slide47.xml.rels" ContentType="application/vnd.openxmlformats-package.relationships+xml"/>
  <Override PartName="/ppt/slides/_rels/slide4.xml.rels" ContentType="application/vnd.openxmlformats-package.relationships+xml"/>
  <Override PartName="/ppt/slides/_rels/slide41.xml.rels" ContentType="application/vnd.openxmlformats-package.relationships+xml"/>
  <Override PartName="/ppt/slides/_rels/slide6.xml.rels" ContentType="application/vnd.openxmlformats-package.relationships+xml"/>
  <Override PartName="/ppt/slides/_rels/slide34.xml.rels" ContentType="application/vnd.openxmlformats-package.relationships+xml"/>
  <Override PartName="/ppt/slides/_rels/slide49.xml.rels" ContentType="application/vnd.openxmlformats-package.relationships+xml"/>
  <Override PartName="/ppt/slides/_rels/slide50.xml.rels" ContentType="application/vnd.openxmlformats-package.relationships+xml"/>
  <Override PartName="/ppt/slides/_rels/slide60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61.xml.rels" ContentType="application/vnd.openxmlformats-package.relationships+xml"/>
  <Override PartName="/ppt/slides/_rels/slide52.xml.rels" ContentType="application/vnd.openxmlformats-package.relationships+xml"/>
  <Override PartName="/ppt/slides/_rels/slide14.xml.rels" ContentType="application/vnd.openxmlformats-package.relationships+xml"/>
  <Override PartName="/ppt/slides/_rels/slide33.xml.rels" ContentType="application/vnd.openxmlformats-package.relationships+xml"/>
  <Override PartName="/ppt/slides/_rels/slide29.xml.rels" ContentType="application/vnd.openxmlformats-package.relationships+xml"/>
  <Override PartName="/ppt/slides/_rels/slide19.xml.rels" ContentType="application/vnd.openxmlformats-package.relationships+xml"/>
  <Override PartName="/ppt/slides/_rels/slide23.xml.rels" ContentType="application/vnd.openxmlformats-package.relationships+xml"/>
  <Override PartName="/ppt/slides/_rels/slide30.xml.rels" ContentType="application/vnd.openxmlformats-package.relationships+xml"/>
  <Override PartName="/ppt/slides/_rels/slide38.xml.rels" ContentType="application/vnd.openxmlformats-package.relationships+xml"/>
  <Override PartName="/ppt/slides/_rels/slide45.xml.rels" ContentType="application/vnd.openxmlformats-package.relationships+xml"/>
  <Override PartName="/ppt/slides/_rels/slide28.xml.rels" ContentType="application/vnd.openxmlformats-package.relationships+xml"/>
  <Override PartName="/ppt/slides/_rels/slide18.xml.rels" ContentType="application/vnd.openxmlformats-package.relationships+xml"/>
  <Override PartName="/ppt/slides/_rels/slide22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44.xml.rels" ContentType="application/vnd.openxmlformats-package.relationships+xml"/>
  <Override PartName="/ppt/slides/_rels/slide37.xml.rels" ContentType="application/vnd.openxmlformats-package.relationships+xml"/>
  <Override PartName="/ppt/slides/_rels/slide25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32.xml.rels" ContentType="application/vnd.openxmlformats-package.relationships+xml"/>
  <Override PartName="/ppt/slides/_rels/slide24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39.xml.rels" ContentType="application/vnd.openxmlformats-package.relationships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</p:sldIdLst>
  <p:sldSz cx="9144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slide" Target="slides/slide60.xml"/><Relationship Id="rId70" Type="http://schemas.openxmlformats.org/officeDocument/2006/relationships/slide" Target="slides/slide61.xml"/><Relationship Id="rId71" Type="http://schemas.openxmlformats.org/officeDocument/2006/relationships/slide" Target="slides/slide62.xml"/><Relationship Id="rId72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5" name="PlaceHolder 1"/>
          <p:cNvSpPr>
            <a:spLocks noGrp="1"/>
          </p:cNvSpPr>
          <p:nvPr>
            <p:ph type="hdr"/>
          </p:nvPr>
        </p:nvSpPr>
        <p:spPr>
          <a:xfrm>
            <a:off x="0" y="-360"/>
            <a:ext cx="3960720" cy="343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0">
              <a:buNone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dt" idx="18"/>
          </p:nvPr>
        </p:nvSpPr>
        <p:spPr>
          <a:xfrm>
            <a:off x="5183280" y="-360"/>
            <a:ext cx="3960720" cy="343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marL="216000" indent="0" algn="r">
              <a:buNone/>
              <a:defRPr b="0" lang="uk-UA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marL="216000" indent="0" algn="r">
              <a:buNone/>
            </a:pPr>
            <a:r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sldImg"/>
          </p:nvPr>
        </p:nvSpPr>
        <p:spPr>
          <a:xfrm>
            <a:off x="2855880" y="514440"/>
            <a:ext cx="3432240" cy="2573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4400" spc="-1" strike="noStrike">
                <a:solidFill>
                  <a:srgbClr val="000000"/>
                </a:solidFill>
                <a:latin typeface="Times New Roman"/>
              </a:rPr>
              <a:t>Click to move the slide</a:t>
            </a:r>
            <a:endParaRPr b="0" lang="uk-UA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8" name="PlaceHolder 4"/>
          <p:cNvSpPr>
            <a:spLocks noGrp="1"/>
          </p:cNvSpPr>
          <p:nvPr>
            <p:ph type="body"/>
          </p:nvPr>
        </p:nvSpPr>
        <p:spPr>
          <a:xfrm>
            <a:off x="1219320" y="3257640"/>
            <a:ext cx="6705360" cy="308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48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1200" spc="-1" strike="noStrike">
                <a:solidFill>
                  <a:srgbClr val="000000"/>
                </a:solidFill>
                <a:latin typeface="Times New Roman"/>
              </a:rPr>
              <a:t>Click to edit the notes format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9" name="PlaceHolder 5"/>
          <p:cNvSpPr>
            <a:spLocks noGrp="1"/>
          </p:cNvSpPr>
          <p:nvPr>
            <p:ph type="ftr" idx="19"/>
          </p:nvPr>
        </p:nvSpPr>
        <p:spPr>
          <a:xfrm>
            <a:off x="0" y="6515280"/>
            <a:ext cx="3960720" cy="342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lstStyle>
            <a:lvl1pPr marL="216000" indent="0">
              <a:buNone/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marL="216000" indent="0">
              <a:buNone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0" name="PlaceHolder 6"/>
          <p:cNvSpPr>
            <a:spLocks noGrp="1"/>
          </p:cNvSpPr>
          <p:nvPr>
            <p:ph type="sldNum" idx="20"/>
          </p:nvPr>
        </p:nvSpPr>
        <p:spPr>
          <a:xfrm>
            <a:off x="5183280" y="6515280"/>
            <a:ext cx="3960720" cy="342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lstStyle>
            <a:lvl1pPr marL="216000" indent="0" algn="r">
              <a:buNone/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marL="216000" indent="0" algn="r">
              <a:buNone/>
            </a:pPr>
            <a:fld id="{FC136CB3-E69E-43D8-B9AD-1C6E07FD01F0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
</Relationships>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
</Relationships>
</file>

<file path=ppt/notesSlides/_rels/notesSlide52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
</Relationships>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
</Relationships>
</file>

<file path=ppt/notesSlides/_rels/notesSlide54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
</Relationships>
</file>

<file path=ppt/notesSlides/_rels/notesSlide5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
</Relationships>
</file>

<file path=ppt/notesSlides/_rels/notesSlide56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
</Relationships>
</file>

<file path=ppt/notesSlides/_rels/notesSlide57.xml.rels><?xml version="1.0" encoding="UTF-8"?>
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
</Relationships>
</file>

<file path=ppt/notesSlides/_rels/notesSlide58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
</Relationships>
</file>

<file path=ppt/notesSlides/_rels/notesSlide59.xml.rels><?xml version="1.0" encoding="UTF-8"?>
<Relationships xmlns="http://schemas.openxmlformats.org/package/2006/relationships"><Relationship Id="rId1" Type="http://schemas.openxmlformats.org/officeDocument/2006/relationships/slide" Target="../slides/slide59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60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1229" name=""/>
          <p:cNvSpPr txBox="1"/>
          <p:nvPr/>
        </p:nvSpPr>
        <p:spPr>
          <a:xfrm>
            <a:off x="888480" y="4714560"/>
            <a:ext cx="4891320" cy="4467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1231" name=""/>
          <p:cNvSpPr/>
          <p:nvPr/>
        </p:nvSpPr>
        <p:spPr>
          <a:xfrm>
            <a:off x="1219320" y="3257640"/>
            <a:ext cx="6705360" cy="308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PlaceHolder 1"/>
          <p:cNvSpPr>
            <a:spLocks noGrp="1"/>
          </p:cNvSpPr>
          <p:nvPr>
            <p:ph type="sldImg"/>
          </p:nvPr>
        </p:nvSpPr>
        <p:spPr>
          <a:xfrm>
            <a:off x="2855880" y="514440"/>
            <a:ext cx="3432240" cy="2573280"/>
          </a:xfrm>
          <a:prstGeom prst="rect">
            <a:avLst/>
          </a:prstGeom>
          <a:ln w="0">
            <a:noFill/>
          </a:ln>
        </p:spPr>
      </p:sp>
      <p:sp>
        <p:nvSpPr>
          <p:cNvPr id="1233" name=""/>
          <p:cNvSpPr/>
          <p:nvPr/>
        </p:nvSpPr>
        <p:spPr>
          <a:xfrm>
            <a:off x="1219320" y="3257640"/>
            <a:ext cx="6705360" cy="308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PlaceHolder 1"/>
          <p:cNvSpPr>
            <a:spLocks noGrp="1"/>
          </p:cNvSpPr>
          <p:nvPr>
            <p:ph type="sldImg"/>
          </p:nvPr>
        </p:nvSpPr>
        <p:spPr>
          <a:xfrm>
            <a:off x="2855880" y="514440"/>
            <a:ext cx="3432240" cy="2573280"/>
          </a:xfrm>
          <a:prstGeom prst="rect">
            <a:avLst/>
          </a:prstGeom>
          <a:ln w="0">
            <a:noFill/>
          </a:ln>
        </p:spPr>
      </p:sp>
      <p:sp>
        <p:nvSpPr>
          <p:cNvPr id="1235" name=""/>
          <p:cNvSpPr/>
          <p:nvPr/>
        </p:nvSpPr>
        <p:spPr>
          <a:xfrm>
            <a:off x="1219320" y="3257640"/>
            <a:ext cx="6705360" cy="308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PlaceHolder 1"/>
          <p:cNvSpPr>
            <a:spLocks noGrp="1"/>
          </p:cNvSpPr>
          <p:nvPr>
            <p:ph type="sldImg"/>
          </p:nvPr>
        </p:nvSpPr>
        <p:spPr>
          <a:xfrm>
            <a:off x="2857680" y="514440"/>
            <a:ext cx="3429000" cy="2571840"/>
          </a:xfrm>
          <a:prstGeom prst="rect">
            <a:avLst/>
          </a:prstGeom>
          <a:ln w="0">
            <a:noFill/>
          </a:ln>
        </p:spPr>
      </p:sp>
      <p:sp>
        <p:nvSpPr>
          <p:cNvPr id="1237" name=""/>
          <p:cNvSpPr/>
          <p:nvPr/>
        </p:nvSpPr>
        <p:spPr>
          <a:xfrm>
            <a:off x="1219320" y="3257640"/>
            <a:ext cx="6705360" cy="308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PlaceHolder 1"/>
          <p:cNvSpPr>
            <a:spLocks noGrp="1"/>
          </p:cNvSpPr>
          <p:nvPr>
            <p:ph type="sldImg"/>
          </p:nvPr>
        </p:nvSpPr>
        <p:spPr>
          <a:xfrm>
            <a:off x="2855880" y="514440"/>
            <a:ext cx="3432240" cy="2573280"/>
          </a:xfrm>
          <a:prstGeom prst="rect">
            <a:avLst/>
          </a:prstGeom>
          <a:ln w="0">
            <a:noFill/>
          </a:ln>
        </p:spPr>
      </p:sp>
      <p:sp>
        <p:nvSpPr>
          <p:cNvPr id="1239" name=""/>
          <p:cNvSpPr/>
          <p:nvPr/>
        </p:nvSpPr>
        <p:spPr>
          <a:xfrm>
            <a:off x="1219320" y="3257640"/>
            <a:ext cx="6705360" cy="308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PlaceHolder 1"/>
          <p:cNvSpPr>
            <a:spLocks noGrp="1"/>
          </p:cNvSpPr>
          <p:nvPr>
            <p:ph type="sldImg"/>
          </p:nvPr>
        </p:nvSpPr>
        <p:spPr>
          <a:xfrm>
            <a:off x="2855880" y="514440"/>
            <a:ext cx="3432240" cy="2573280"/>
          </a:xfrm>
          <a:prstGeom prst="rect">
            <a:avLst/>
          </a:prstGeom>
          <a:ln w="0">
            <a:noFill/>
          </a:ln>
        </p:spPr>
      </p:sp>
      <p:sp>
        <p:nvSpPr>
          <p:cNvPr id="1241" name=""/>
          <p:cNvSpPr/>
          <p:nvPr/>
        </p:nvSpPr>
        <p:spPr>
          <a:xfrm>
            <a:off x="1219320" y="3257640"/>
            <a:ext cx="6705360" cy="308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PlaceHolder 1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64040" cy="3722760"/>
          </a:xfrm>
          <a:prstGeom prst="rect">
            <a:avLst/>
          </a:prstGeom>
          <a:ln w="0">
            <a:noFill/>
          </a:ln>
        </p:spPr>
      </p:sp>
      <p:sp>
        <p:nvSpPr>
          <p:cNvPr id="1243" name=""/>
          <p:cNvSpPr/>
          <p:nvPr/>
        </p:nvSpPr>
        <p:spPr>
          <a:xfrm>
            <a:off x="888840" y="4714920"/>
            <a:ext cx="4891320" cy="446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PlaceHolder 1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64040" cy="3722760"/>
          </a:xfrm>
          <a:prstGeom prst="rect">
            <a:avLst/>
          </a:prstGeom>
          <a:ln w="0">
            <a:noFill/>
          </a:ln>
        </p:spPr>
      </p:sp>
      <p:sp>
        <p:nvSpPr>
          <p:cNvPr id="1245" name=""/>
          <p:cNvSpPr/>
          <p:nvPr/>
        </p:nvSpPr>
        <p:spPr>
          <a:xfrm>
            <a:off x="888840" y="4714920"/>
            <a:ext cx="4891320" cy="446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PlaceHolder 1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64040" cy="3722760"/>
          </a:xfrm>
          <a:prstGeom prst="rect">
            <a:avLst/>
          </a:prstGeom>
          <a:ln w="0">
            <a:noFill/>
          </a:ln>
        </p:spPr>
      </p:sp>
      <p:sp>
        <p:nvSpPr>
          <p:cNvPr id="1247" name=""/>
          <p:cNvSpPr/>
          <p:nvPr/>
        </p:nvSpPr>
        <p:spPr>
          <a:xfrm>
            <a:off x="888840" y="4714920"/>
            <a:ext cx="4891320" cy="446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PlaceHolder 1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64040" cy="3722760"/>
          </a:xfrm>
          <a:prstGeom prst="rect">
            <a:avLst/>
          </a:prstGeom>
          <a:ln w="0">
            <a:noFill/>
          </a:ln>
        </p:spPr>
      </p:sp>
      <p:sp>
        <p:nvSpPr>
          <p:cNvPr id="1249" name=""/>
          <p:cNvSpPr/>
          <p:nvPr/>
        </p:nvSpPr>
        <p:spPr>
          <a:xfrm>
            <a:off x="888840" y="4714920"/>
            <a:ext cx="4891320" cy="446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PlaceHolder 1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64040" cy="3722760"/>
          </a:xfrm>
          <a:prstGeom prst="rect">
            <a:avLst/>
          </a:prstGeom>
          <a:ln w="0">
            <a:noFill/>
          </a:ln>
        </p:spPr>
      </p:sp>
      <p:sp>
        <p:nvSpPr>
          <p:cNvPr id="1251" name=""/>
          <p:cNvSpPr/>
          <p:nvPr/>
        </p:nvSpPr>
        <p:spPr>
          <a:xfrm>
            <a:off x="888840" y="4714920"/>
            <a:ext cx="4891320" cy="446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PlaceHolder 1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64040" cy="3722760"/>
          </a:xfrm>
          <a:prstGeom prst="rect">
            <a:avLst/>
          </a:prstGeom>
          <a:ln w="0">
            <a:noFill/>
          </a:ln>
        </p:spPr>
      </p:sp>
      <p:sp>
        <p:nvSpPr>
          <p:cNvPr id="1253" name=""/>
          <p:cNvSpPr/>
          <p:nvPr/>
        </p:nvSpPr>
        <p:spPr>
          <a:xfrm>
            <a:off x="888840" y="4714920"/>
            <a:ext cx="4891320" cy="446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1255" name=""/>
          <p:cNvSpPr/>
          <p:nvPr/>
        </p:nvSpPr>
        <p:spPr>
          <a:xfrm>
            <a:off x="1219320" y="3257640"/>
            <a:ext cx="6705360" cy="308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1257" name=""/>
          <p:cNvSpPr/>
          <p:nvPr/>
        </p:nvSpPr>
        <p:spPr>
          <a:xfrm>
            <a:off x="1219320" y="3257640"/>
            <a:ext cx="6705360" cy="308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1259" name=""/>
          <p:cNvSpPr/>
          <p:nvPr/>
        </p:nvSpPr>
        <p:spPr>
          <a:xfrm>
            <a:off x="1219320" y="3257640"/>
            <a:ext cx="6705360" cy="308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PlaceHolder 1"/>
          <p:cNvSpPr>
            <a:spLocks noGrp="1"/>
          </p:cNvSpPr>
          <p:nvPr>
            <p:ph type="sldImg"/>
          </p:nvPr>
        </p:nvSpPr>
        <p:spPr>
          <a:xfrm>
            <a:off x="2855880" y="514440"/>
            <a:ext cx="3432240" cy="2573280"/>
          </a:xfrm>
          <a:prstGeom prst="rect">
            <a:avLst/>
          </a:prstGeom>
          <a:ln w="0">
            <a:noFill/>
          </a:ln>
        </p:spPr>
      </p:sp>
      <p:sp>
        <p:nvSpPr>
          <p:cNvPr id="1261" name=""/>
          <p:cNvSpPr/>
          <p:nvPr/>
        </p:nvSpPr>
        <p:spPr>
          <a:xfrm>
            <a:off x="1219320" y="3257640"/>
            <a:ext cx="6705360" cy="308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1263" name=""/>
          <p:cNvSpPr/>
          <p:nvPr/>
        </p:nvSpPr>
        <p:spPr>
          <a:xfrm>
            <a:off x="905040" y="4711680"/>
            <a:ext cx="4971960" cy="446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1265" name=""/>
          <p:cNvSpPr/>
          <p:nvPr/>
        </p:nvSpPr>
        <p:spPr>
          <a:xfrm>
            <a:off x="905040" y="4711680"/>
            <a:ext cx="4971960" cy="446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PlaceHolder 1"/>
          <p:cNvSpPr>
            <a:spLocks noGrp="1"/>
          </p:cNvSpPr>
          <p:nvPr>
            <p:ph type="sldImg"/>
          </p:nvPr>
        </p:nvSpPr>
        <p:spPr>
          <a:xfrm>
            <a:off x="911160" y="744480"/>
            <a:ext cx="4961160" cy="3721320"/>
          </a:xfrm>
          <a:prstGeom prst="rect">
            <a:avLst/>
          </a:prstGeom>
          <a:ln w="0">
            <a:noFill/>
          </a:ln>
        </p:spPr>
      </p:sp>
      <p:sp>
        <p:nvSpPr>
          <p:cNvPr id="1267" name=""/>
          <p:cNvSpPr/>
          <p:nvPr/>
        </p:nvSpPr>
        <p:spPr>
          <a:xfrm>
            <a:off x="905040" y="4711680"/>
            <a:ext cx="4971960" cy="446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PlaceHolder 1"/>
          <p:cNvSpPr>
            <a:spLocks noGrp="1"/>
          </p:cNvSpPr>
          <p:nvPr>
            <p:ph type="sldImg"/>
          </p:nvPr>
        </p:nvSpPr>
        <p:spPr>
          <a:xfrm>
            <a:off x="911160" y="744480"/>
            <a:ext cx="4961160" cy="3721320"/>
          </a:xfrm>
          <a:prstGeom prst="rect">
            <a:avLst/>
          </a:prstGeom>
          <a:ln w="0">
            <a:noFill/>
          </a:ln>
        </p:spPr>
      </p:sp>
      <p:sp>
        <p:nvSpPr>
          <p:cNvPr id="1269" name=""/>
          <p:cNvSpPr/>
          <p:nvPr/>
        </p:nvSpPr>
        <p:spPr>
          <a:xfrm>
            <a:off x="905040" y="4711680"/>
            <a:ext cx="4971960" cy="446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1271" name=""/>
          <p:cNvSpPr/>
          <p:nvPr/>
        </p:nvSpPr>
        <p:spPr>
          <a:xfrm>
            <a:off x="1219320" y="3257640"/>
            <a:ext cx="6705360" cy="308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1273" name=""/>
          <p:cNvSpPr/>
          <p:nvPr/>
        </p:nvSpPr>
        <p:spPr>
          <a:xfrm>
            <a:off x="1219320" y="3257640"/>
            <a:ext cx="6705360" cy="308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1275" name=""/>
          <p:cNvSpPr/>
          <p:nvPr/>
        </p:nvSpPr>
        <p:spPr>
          <a:xfrm>
            <a:off x="905040" y="4711680"/>
            <a:ext cx="4971960" cy="446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1277" name=""/>
          <p:cNvSpPr/>
          <p:nvPr/>
        </p:nvSpPr>
        <p:spPr>
          <a:xfrm>
            <a:off x="905040" y="4711680"/>
            <a:ext cx="4971960" cy="446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1279" name=""/>
          <p:cNvSpPr/>
          <p:nvPr/>
        </p:nvSpPr>
        <p:spPr>
          <a:xfrm>
            <a:off x="905040" y="4711680"/>
            <a:ext cx="4971960" cy="446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1281" name=""/>
          <p:cNvSpPr/>
          <p:nvPr/>
        </p:nvSpPr>
        <p:spPr>
          <a:xfrm>
            <a:off x="905040" y="4711680"/>
            <a:ext cx="4971960" cy="446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1283" name=""/>
          <p:cNvSpPr/>
          <p:nvPr/>
        </p:nvSpPr>
        <p:spPr>
          <a:xfrm>
            <a:off x="905040" y="4711680"/>
            <a:ext cx="4971960" cy="446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1285" name=""/>
          <p:cNvSpPr/>
          <p:nvPr/>
        </p:nvSpPr>
        <p:spPr>
          <a:xfrm>
            <a:off x="1219320" y="3257640"/>
            <a:ext cx="6705360" cy="308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1287" name=""/>
          <p:cNvSpPr txBox="1"/>
          <p:nvPr/>
        </p:nvSpPr>
        <p:spPr>
          <a:xfrm>
            <a:off x="888480" y="4714560"/>
            <a:ext cx="4891320" cy="4467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PlaceHolder 1"/>
          <p:cNvSpPr>
            <a:spLocks noGrp="1"/>
          </p:cNvSpPr>
          <p:nvPr>
            <p:ph type="sldImg"/>
          </p:nvPr>
        </p:nvSpPr>
        <p:spPr>
          <a:xfrm>
            <a:off x="2855880" y="514440"/>
            <a:ext cx="3432240" cy="2573280"/>
          </a:xfrm>
          <a:prstGeom prst="rect">
            <a:avLst/>
          </a:prstGeom>
          <a:ln w="0">
            <a:noFill/>
          </a:ln>
        </p:spPr>
      </p:sp>
      <p:sp>
        <p:nvSpPr>
          <p:cNvPr id="1225" name=""/>
          <p:cNvSpPr/>
          <p:nvPr/>
        </p:nvSpPr>
        <p:spPr>
          <a:xfrm>
            <a:off x="1219320" y="3257640"/>
            <a:ext cx="6705360" cy="308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1289" name=""/>
          <p:cNvSpPr/>
          <p:nvPr/>
        </p:nvSpPr>
        <p:spPr>
          <a:xfrm>
            <a:off x="1219320" y="3257640"/>
            <a:ext cx="6705360" cy="308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PlaceHolder 1"/>
          <p:cNvSpPr>
            <a:spLocks noGrp="1"/>
          </p:cNvSpPr>
          <p:nvPr>
            <p:ph type="sldImg"/>
          </p:nvPr>
        </p:nvSpPr>
        <p:spPr>
          <a:xfrm>
            <a:off x="2855880" y="514440"/>
            <a:ext cx="3432240" cy="2573280"/>
          </a:xfrm>
          <a:prstGeom prst="rect">
            <a:avLst/>
          </a:prstGeom>
          <a:ln w="0">
            <a:noFill/>
          </a:ln>
        </p:spPr>
      </p:sp>
      <p:sp>
        <p:nvSpPr>
          <p:cNvPr id="1227" name=""/>
          <p:cNvSpPr/>
          <p:nvPr/>
        </p:nvSpPr>
        <p:spPr>
          <a:xfrm>
            <a:off x="1219320" y="3257640"/>
            <a:ext cx="6705360" cy="308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D3662FD-0F68-456F-980F-35B5FA784F5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3F752A7-B538-4F7E-8361-4974CA1C08A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241C8AB-7195-4DB8-87BA-88ED722BA09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54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55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60DD8B0-47A3-47E6-BB08-8926BCADB666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3BA3A68-5841-4424-948C-AC21182C23B9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4937DE7-5D5A-44D7-89AA-549FDEA5F850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D3FEE6E-29AB-4D57-9893-BCCAFBC8E756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013D7DD-B3FD-41F9-BFB5-8A06FE760EB2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C34BAE5-BAEB-434C-8A22-4C1E6D618CFD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154269A-7B67-41B1-A3F8-F931F9A2FF98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C78ADFE-E79C-4BDB-8E29-CE45243C395C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569627B-6176-4B07-8FDA-E5E04E4CC7D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09F423E-B143-4DA4-AD5D-D413A54BCA5C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7B6F2E3-3DE0-42CE-BB93-7FCD226F0FA7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05335A5-5FDE-4BDB-B1F6-CF592D279AA3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06C3717-B19F-417F-B0AA-4A70B10D705F}" type="slidenum">
              <a:t>&lt;#&gt;</a:t>
            </a:fld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95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96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97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1C1E146-D3CA-47E5-8EE6-8B96C75CD340}" type="slidenum">
              <a:t>&lt;#&gt;</a:t>
            </a:fld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67BC83E8-A902-45A9-8F44-D200E2C13F6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1C38D59C-C656-4046-AAEA-A694E7377BC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69277602-F1CC-4EAB-9102-11CCE3B36AC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5E6070BB-1B85-4671-B707-E011CA01AE5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20CB2CA-D61B-4D69-B9A0-6DD2EAFA91B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B54E4D9-4163-41B1-AAC2-6ED727CAC33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A7782648-F3EA-4D02-BFD5-B43A4656EDD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2AA32FD-361B-438E-A429-AACEA301E01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8FD8DB4-6BC9-4BA4-BA2A-D7A9CAD62F6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2725D5CF-1626-4F5F-8B8B-3FDE823BEEB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7862E225-E8AB-4716-9537-88D3637D8AF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41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20F8821A-1B98-4FCC-9F11-C69EE15AF43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46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47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48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AB8C185-8FE4-46A7-9868-766C87AB854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3161E391-948F-458C-BF1C-D21BBD62B67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C50FDD4D-D545-41F7-93B0-9A883A6E64B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041C1366-3EC9-47C6-9D61-37F5216C2DE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05CDEA6-B185-43C6-8818-750424C0778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1285F9F8-96BC-4AA0-BA78-750459B9AF4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F2C44AC8-D6F7-427D-B8AE-77972841181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46BB51C7-582E-41DC-B721-52032127A65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DD752729-1ACF-415E-B282-AC974D574B9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8018C342-4827-450D-90AC-CC53E0CB597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605B017A-7222-4318-BFED-3910EAB6EC0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AB644A22-74FC-4DA2-A92F-C35CBC53CCF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84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9529BA6E-0C0B-4DC9-B4EA-B26E0FCEB12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89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90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191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2D054096-88D6-402A-A5CA-7EB15C5E3281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FF4545FD-1928-463C-87EE-2344C560AB1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6E55A34-6EC7-4BFF-B31B-E8203A28D42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96D53E0C-0A72-4719-9357-BE5147292C2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9264FB46-2E2A-437E-B6B1-61488D68F15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25D045CE-DCF1-4D32-8645-6BF9E9F3E8F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9F9CA052-CE4A-4D81-BE88-A24AF2B9F22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570C599E-B796-444A-9D58-A5C165FF59D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9D85890D-71E0-4D53-B5FD-536D844CB4A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BE01862E-9711-4768-A30A-48F1164B312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DAB858C3-F172-46B9-97FA-DBB6DF382F4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3B4B96CA-FCA6-4461-B5EB-C487C7CB174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27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BF985F49-168E-4FCD-9B8B-832BDBC7FBA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E74A6D1-D3B0-4A7E-A7AC-E932299A48E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32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33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34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D8200C50-94F0-4CA7-A589-039C0BC1DF1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D17889D-0A79-4C74-97CA-BEC75E4E4E2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70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71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72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9E90F187-01EC-4D71-8CDF-3E402AB8ED6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AE7B26D1-0301-4564-B7AA-4AD6567E939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2B00C5BE-758E-4B42-8714-9344E0EF448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FB45AE09-A941-4C23-8F76-EC697D54BBA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C56ECC5A-6916-4738-88CE-B493DACD3D3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79C528ED-46C7-4EC2-9172-358B327A450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657BEBC5-E313-4DC4-9461-F144883C523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4B1C869-2423-46DE-AC49-CFDB2260FE4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6837CEF0-D080-4EFB-806E-591EE0583E1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081BB92D-CF6C-4E05-AECE-086A33BCC25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501C8EEA-C298-4168-9667-8F5EB4C49CC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305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306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42F8E776-DEEF-4B07-B5EC-97C700186F4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311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312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313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89136088-2373-4572-8C90-0D92D8C48BD1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417"/>
              </a:spcAft>
              <a:buNone/>
            </a:pP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F488291-5A17-4491-A7CB-B48B4976A16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emf"/><Relationship Id="rId3" Type="http://schemas.openxmlformats.org/officeDocument/2006/relationships/image" Target="../media/image3.emf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32"/>
          <p:cNvGrpSpPr/>
          <p:nvPr/>
        </p:nvGrpSpPr>
        <p:grpSpPr>
          <a:xfrm>
            <a:off x="0" y="0"/>
            <a:ext cx="9143640" cy="6857640"/>
            <a:chOff x="0" y="0"/>
            <a:chExt cx="9143640" cy="6857640"/>
          </a:xfrm>
        </p:grpSpPr>
        <p:sp>
          <p:nvSpPr>
            <p:cNvPr id="1" name="Rectangle 7"/>
            <p:cNvSpPr/>
            <p:nvPr/>
          </p:nvSpPr>
          <p:spPr>
            <a:xfrm>
              <a:off x="0" y="0"/>
              <a:ext cx="9143640" cy="6857640"/>
            </a:xfrm>
            <a:prstGeom prst="rect">
              <a:avLst/>
            </a:prstGeom>
            <a:solidFill>
              <a:srgbClr val="ffffff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" name="Freeform 9"/>
            <p:cNvSpPr/>
            <p:nvPr/>
          </p:nvSpPr>
          <p:spPr>
            <a:xfrm>
              <a:off x="7543800" y="0"/>
              <a:ext cx="1599840" cy="2209320"/>
            </a:xfrm>
            <a:custGeom>
              <a:avLst/>
              <a:gdLst>
                <a:gd name="textAreaLeft" fmla="*/ 0 w 1599840"/>
                <a:gd name="textAreaRight" fmla="*/ 1600200 w 1599840"/>
                <a:gd name="textAreaTop" fmla="*/ 0 h 2209320"/>
                <a:gd name="textAreaBottom" fmla="*/ 2209680 h 2209320"/>
              </a:gdLst>
              <a:ahLst/>
              <a:rect l="textAreaLeft" t="textAreaTop" r="textAreaRight" b="textAreaBottom"/>
              <a:pathLst>
                <a:path w="1432" h="3492">
                  <a:moveTo>
                    <a:pt x="0" y="0"/>
                  </a:moveTo>
                  <a:lnTo>
                    <a:pt x="1432" y="0"/>
                  </a:lnTo>
                  <a:lnTo>
                    <a:pt x="1432" y="3492"/>
                  </a:lnTo>
                  <a:lnTo>
                    <a:pt x="1419" y="3252"/>
                  </a:lnTo>
                  <a:lnTo>
                    <a:pt x="1406" y="3024"/>
                  </a:lnTo>
                  <a:lnTo>
                    <a:pt x="1393" y="2807"/>
                  </a:lnTo>
                  <a:lnTo>
                    <a:pt x="1379" y="2601"/>
                  </a:lnTo>
                  <a:lnTo>
                    <a:pt x="1364" y="2407"/>
                  </a:lnTo>
                  <a:lnTo>
                    <a:pt x="1348" y="2222"/>
                  </a:lnTo>
                  <a:lnTo>
                    <a:pt x="1330" y="2047"/>
                  </a:lnTo>
                  <a:lnTo>
                    <a:pt x="1311" y="1881"/>
                  </a:lnTo>
                  <a:lnTo>
                    <a:pt x="1291" y="1726"/>
                  </a:lnTo>
                  <a:lnTo>
                    <a:pt x="1268" y="1580"/>
                  </a:lnTo>
                  <a:lnTo>
                    <a:pt x="1245" y="1442"/>
                  </a:lnTo>
                  <a:lnTo>
                    <a:pt x="1218" y="1313"/>
                  </a:lnTo>
                  <a:lnTo>
                    <a:pt x="1190" y="1192"/>
                  </a:lnTo>
                  <a:lnTo>
                    <a:pt x="1158" y="1078"/>
                  </a:lnTo>
                  <a:lnTo>
                    <a:pt x="1125" y="973"/>
                  </a:lnTo>
                  <a:lnTo>
                    <a:pt x="1089" y="873"/>
                  </a:lnTo>
                  <a:lnTo>
                    <a:pt x="1049" y="781"/>
                  </a:lnTo>
                  <a:lnTo>
                    <a:pt x="1007" y="696"/>
                  </a:lnTo>
                  <a:lnTo>
                    <a:pt x="962" y="617"/>
                  </a:lnTo>
                  <a:lnTo>
                    <a:pt x="913" y="544"/>
                  </a:lnTo>
                  <a:lnTo>
                    <a:pt x="860" y="475"/>
                  </a:lnTo>
                  <a:lnTo>
                    <a:pt x="804" y="413"/>
                  </a:lnTo>
                  <a:lnTo>
                    <a:pt x="744" y="354"/>
                  </a:lnTo>
                  <a:lnTo>
                    <a:pt x="680" y="301"/>
                  </a:lnTo>
                  <a:lnTo>
                    <a:pt x="611" y="252"/>
                  </a:lnTo>
                  <a:lnTo>
                    <a:pt x="539" y="206"/>
                  </a:lnTo>
                  <a:lnTo>
                    <a:pt x="461" y="165"/>
                  </a:lnTo>
                  <a:lnTo>
                    <a:pt x="379" y="128"/>
                  </a:lnTo>
                  <a:lnTo>
                    <a:pt x="292" y="92"/>
                  </a:lnTo>
                  <a:lnTo>
                    <a:pt x="200" y="59"/>
                  </a:lnTo>
                  <a:lnTo>
                    <a:pt x="10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b084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3" name="Freeform 10"/>
            <p:cNvSpPr/>
            <p:nvPr/>
          </p:nvSpPr>
          <p:spPr>
            <a:xfrm>
              <a:off x="3733920" y="5715000"/>
              <a:ext cx="5028840" cy="761760"/>
            </a:xfrm>
            <a:custGeom>
              <a:avLst/>
              <a:gdLst>
                <a:gd name="textAreaLeft" fmla="*/ 0 w 5028840"/>
                <a:gd name="textAreaRight" fmla="*/ 5029200 w 5028840"/>
                <a:gd name="textAreaTop" fmla="*/ 0 h 761760"/>
                <a:gd name="textAreaBottom" fmla="*/ 762120 h 761760"/>
              </a:gdLst>
              <a:ahLst/>
              <a:rect l="textAreaLeft" t="textAreaTop" r="textAreaRight" b="textAreaBottom"/>
              <a:pathLst>
                <a:path w="17264" h="2710">
                  <a:moveTo>
                    <a:pt x="17264" y="0"/>
                  </a:moveTo>
                  <a:lnTo>
                    <a:pt x="17264" y="180"/>
                  </a:lnTo>
                  <a:lnTo>
                    <a:pt x="17010" y="442"/>
                  </a:lnTo>
                  <a:lnTo>
                    <a:pt x="16706" y="689"/>
                  </a:lnTo>
                  <a:lnTo>
                    <a:pt x="16354" y="923"/>
                  </a:lnTo>
                  <a:lnTo>
                    <a:pt x="15959" y="1141"/>
                  </a:lnTo>
                  <a:lnTo>
                    <a:pt x="15524" y="1345"/>
                  </a:lnTo>
                  <a:lnTo>
                    <a:pt x="15050" y="1535"/>
                  </a:lnTo>
                  <a:lnTo>
                    <a:pt x="14543" y="1710"/>
                  </a:lnTo>
                  <a:lnTo>
                    <a:pt x="14003" y="1871"/>
                  </a:lnTo>
                  <a:lnTo>
                    <a:pt x="13437" y="2018"/>
                  </a:lnTo>
                  <a:lnTo>
                    <a:pt x="12844" y="2151"/>
                  </a:lnTo>
                  <a:lnTo>
                    <a:pt x="12232" y="2269"/>
                  </a:lnTo>
                  <a:lnTo>
                    <a:pt x="11599" y="2374"/>
                  </a:lnTo>
                  <a:lnTo>
                    <a:pt x="10952" y="2464"/>
                  </a:lnTo>
                  <a:lnTo>
                    <a:pt x="10294" y="2540"/>
                  </a:lnTo>
                  <a:lnTo>
                    <a:pt x="9625" y="2602"/>
                  </a:lnTo>
                  <a:lnTo>
                    <a:pt x="8951" y="2649"/>
                  </a:lnTo>
                  <a:lnTo>
                    <a:pt x="8275" y="2684"/>
                  </a:lnTo>
                  <a:lnTo>
                    <a:pt x="7599" y="2704"/>
                  </a:lnTo>
                  <a:lnTo>
                    <a:pt x="6928" y="2710"/>
                  </a:lnTo>
                  <a:lnTo>
                    <a:pt x="6264" y="2702"/>
                  </a:lnTo>
                  <a:lnTo>
                    <a:pt x="5609" y="2681"/>
                  </a:lnTo>
                  <a:lnTo>
                    <a:pt x="4968" y="2645"/>
                  </a:lnTo>
                  <a:lnTo>
                    <a:pt x="4344" y="2597"/>
                  </a:lnTo>
                  <a:lnTo>
                    <a:pt x="3740" y="2534"/>
                  </a:lnTo>
                  <a:lnTo>
                    <a:pt x="3158" y="2457"/>
                  </a:lnTo>
                  <a:lnTo>
                    <a:pt x="2603" y="2367"/>
                  </a:lnTo>
                  <a:lnTo>
                    <a:pt x="2077" y="2264"/>
                  </a:lnTo>
                  <a:lnTo>
                    <a:pt x="1584" y="2147"/>
                  </a:lnTo>
                  <a:lnTo>
                    <a:pt x="1126" y="2016"/>
                  </a:lnTo>
                  <a:lnTo>
                    <a:pt x="708" y="1871"/>
                  </a:lnTo>
                  <a:lnTo>
                    <a:pt x="331" y="1714"/>
                  </a:lnTo>
                  <a:lnTo>
                    <a:pt x="0" y="1543"/>
                  </a:lnTo>
                  <a:lnTo>
                    <a:pt x="0" y="1474"/>
                  </a:lnTo>
                  <a:lnTo>
                    <a:pt x="341" y="1635"/>
                  </a:lnTo>
                  <a:lnTo>
                    <a:pt x="727" y="1784"/>
                  </a:lnTo>
                  <a:lnTo>
                    <a:pt x="1155" y="1920"/>
                  </a:lnTo>
                  <a:lnTo>
                    <a:pt x="1621" y="2042"/>
                  </a:lnTo>
                  <a:lnTo>
                    <a:pt x="2121" y="2151"/>
                  </a:lnTo>
                  <a:lnTo>
                    <a:pt x="2654" y="2249"/>
                  </a:lnTo>
                  <a:lnTo>
                    <a:pt x="3215" y="2331"/>
                  </a:lnTo>
                  <a:lnTo>
                    <a:pt x="3803" y="2401"/>
                  </a:lnTo>
                  <a:lnTo>
                    <a:pt x="4413" y="2457"/>
                  </a:lnTo>
                  <a:lnTo>
                    <a:pt x="5041" y="2500"/>
                  </a:lnTo>
                  <a:lnTo>
                    <a:pt x="5686" y="2531"/>
                  </a:lnTo>
                  <a:lnTo>
                    <a:pt x="6343" y="2547"/>
                  </a:lnTo>
                  <a:lnTo>
                    <a:pt x="7011" y="2550"/>
                  </a:lnTo>
                  <a:lnTo>
                    <a:pt x="7685" y="2539"/>
                  </a:lnTo>
                  <a:lnTo>
                    <a:pt x="8361" y="2515"/>
                  </a:lnTo>
                  <a:lnTo>
                    <a:pt x="9039" y="2478"/>
                  </a:lnTo>
                  <a:lnTo>
                    <a:pt x="9712" y="2426"/>
                  </a:lnTo>
                  <a:lnTo>
                    <a:pt x="10379" y="2361"/>
                  </a:lnTo>
                  <a:lnTo>
                    <a:pt x="11037" y="2283"/>
                  </a:lnTo>
                  <a:lnTo>
                    <a:pt x="11682" y="2190"/>
                  </a:lnTo>
                  <a:lnTo>
                    <a:pt x="12311" y="2084"/>
                  </a:lnTo>
                  <a:lnTo>
                    <a:pt x="12921" y="1964"/>
                  </a:lnTo>
                  <a:lnTo>
                    <a:pt x="13509" y="1831"/>
                  </a:lnTo>
                  <a:lnTo>
                    <a:pt x="14070" y="1683"/>
                  </a:lnTo>
                  <a:lnTo>
                    <a:pt x="14604" y="1522"/>
                  </a:lnTo>
                  <a:lnTo>
                    <a:pt x="15105" y="1347"/>
                  </a:lnTo>
                  <a:lnTo>
                    <a:pt x="15571" y="1158"/>
                  </a:lnTo>
                  <a:lnTo>
                    <a:pt x="15999" y="954"/>
                  </a:lnTo>
                  <a:lnTo>
                    <a:pt x="16386" y="737"/>
                  </a:lnTo>
                  <a:lnTo>
                    <a:pt x="16728" y="506"/>
                  </a:lnTo>
                  <a:lnTo>
                    <a:pt x="17021" y="260"/>
                  </a:lnTo>
                  <a:lnTo>
                    <a:pt x="17264" y="0"/>
                  </a:lnTo>
                  <a:close/>
                </a:path>
              </a:pathLst>
            </a:custGeom>
            <a:gradFill rotWithShape="0">
              <a:gsLst>
                <a:gs pos="0">
                  <a:srgbClr val="ffffff">
                    <a:alpha val="0"/>
                  </a:srgbClr>
                </a:gs>
                <a:gs pos="50000">
                  <a:srgbClr val="9cb084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</p:grpSp>
      <p:grpSp>
        <p:nvGrpSpPr>
          <p:cNvPr id="4" name="Group 11"/>
          <p:cNvGrpSpPr/>
          <p:nvPr/>
        </p:nvGrpSpPr>
        <p:grpSpPr>
          <a:xfrm>
            <a:off x="0" y="2854440"/>
            <a:ext cx="3580920" cy="4003200"/>
            <a:chOff x="0" y="2854440"/>
            <a:chExt cx="3580920" cy="4003200"/>
          </a:xfrm>
        </p:grpSpPr>
        <p:sp>
          <p:nvSpPr>
            <p:cNvPr id="5" name="Freeform 7"/>
            <p:cNvSpPr/>
            <p:nvPr/>
          </p:nvSpPr>
          <p:spPr>
            <a:xfrm>
              <a:off x="0" y="2854440"/>
              <a:ext cx="1842840" cy="1122120"/>
            </a:xfrm>
            <a:custGeom>
              <a:avLst/>
              <a:gdLst>
                <a:gd name="textAreaLeft" fmla="*/ 0 w 1842840"/>
                <a:gd name="textAreaRight" fmla="*/ 1843200 w 1842840"/>
                <a:gd name="textAreaTop" fmla="*/ 0 h 1122120"/>
                <a:gd name="textAreaBottom" fmla="*/ 1122480 h 1122120"/>
              </a:gdLst>
              <a:ahLst/>
              <a:rect l="textAreaLeft" t="textAreaTop" r="textAreaRight" b="textAreaBottom"/>
              <a:pathLst>
                <a:path w="2600" h="1587">
                  <a:moveTo>
                    <a:pt x="0" y="0"/>
                  </a:moveTo>
                  <a:lnTo>
                    <a:pt x="0" y="0"/>
                  </a:lnTo>
                  <a:lnTo>
                    <a:pt x="63" y="8"/>
                  </a:lnTo>
                  <a:lnTo>
                    <a:pt x="124" y="18"/>
                  </a:lnTo>
                  <a:lnTo>
                    <a:pt x="185" y="28"/>
                  </a:lnTo>
                  <a:lnTo>
                    <a:pt x="246" y="40"/>
                  </a:lnTo>
                  <a:lnTo>
                    <a:pt x="305" y="53"/>
                  </a:lnTo>
                  <a:lnTo>
                    <a:pt x="365" y="64"/>
                  </a:lnTo>
                  <a:lnTo>
                    <a:pt x="480" y="94"/>
                  </a:lnTo>
                  <a:lnTo>
                    <a:pt x="596" y="127"/>
                  </a:lnTo>
                  <a:lnTo>
                    <a:pt x="706" y="162"/>
                  </a:lnTo>
                  <a:lnTo>
                    <a:pt x="815" y="200"/>
                  </a:lnTo>
                  <a:lnTo>
                    <a:pt x="921" y="241"/>
                  </a:lnTo>
                  <a:lnTo>
                    <a:pt x="1025" y="286"/>
                  </a:lnTo>
                  <a:lnTo>
                    <a:pt x="1126" y="330"/>
                  </a:lnTo>
                  <a:lnTo>
                    <a:pt x="1223" y="380"/>
                  </a:lnTo>
                  <a:lnTo>
                    <a:pt x="1319" y="429"/>
                  </a:lnTo>
                  <a:lnTo>
                    <a:pt x="1411" y="482"/>
                  </a:lnTo>
                  <a:lnTo>
                    <a:pt x="1502" y="537"/>
                  </a:lnTo>
                  <a:lnTo>
                    <a:pt x="1588" y="591"/>
                  </a:lnTo>
                  <a:lnTo>
                    <a:pt x="1672" y="649"/>
                  </a:lnTo>
                  <a:lnTo>
                    <a:pt x="1753" y="707"/>
                  </a:lnTo>
                  <a:lnTo>
                    <a:pt x="1831" y="764"/>
                  </a:lnTo>
                  <a:lnTo>
                    <a:pt x="1907" y="824"/>
                  </a:lnTo>
                  <a:lnTo>
                    <a:pt x="1979" y="885"/>
                  </a:lnTo>
                  <a:lnTo>
                    <a:pt x="2047" y="946"/>
                  </a:lnTo>
                  <a:lnTo>
                    <a:pt x="2113" y="1005"/>
                  </a:lnTo>
                  <a:lnTo>
                    <a:pt x="2177" y="1066"/>
                  </a:lnTo>
                  <a:lnTo>
                    <a:pt x="2237" y="1128"/>
                  </a:lnTo>
                  <a:lnTo>
                    <a:pt x="2293" y="1189"/>
                  </a:lnTo>
                  <a:lnTo>
                    <a:pt x="2347" y="1248"/>
                  </a:lnTo>
                  <a:lnTo>
                    <a:pt x="2397" y="1308"/>
                  </a:lnTo>
                  <a:lnTo>
                    <a:pt x="2445" y="1365"/>
                  </a:lnTo>
                  <a:lnTo>
                    <a:pt x="2488" y="1423"/>
                  </a:lnTo>
                  <a:lnTo>
                    <a:pt x="2529" y="1479"/>
                  </a:lnTo>
                  <a:lnTo>
                    <a:pt x="2565" y="1534"/>
                  </a:lnTo>
                  <a:lnTo>
                    <a:pt x="2600" y="1587"/>
                  </a:lnTo>
                  <a:lnTo>
                    <a:pt x="2600" y="1587"/>
                  </a:lnTo>
                  <a:lnTo>
                    <a:pt x="2570" y="1555"/>
                  </a:lnTo>
                  <a:lnTo>
                    <a:pt x="2535" y="1522"/>
                  </a:lnTo>
                  <a:lnTo>
                    <a:pt x="2497" y="1487"/>
                  </a:lnTo>
                  <a:lnTo>
                    <a:pt x="2455" y="1451"/>
                  </a:lnTo>
                  <a:lnTo>
                    <a:pt x="2408" y="1413"/>
                  </a:lnTo>
                  <a:lnTo>
                    <a:pt x="2359" y="1375"/>
                  </a:lnTo>
                  <a:lnTo>
                    <a:pt x="2304" y="1336"/>
                  </a:lnTo>
                  <a:lnTo>
                    <a:pt x="2247" y="1294"/>
                  </a:lnTo>
                  <a:lnTo>
                    <a:pt x="2185" y="1255"/>
                  </a:lnTo>
                  <a:lnTo>
                    <a:pt x="2119" y="1215"/>
                  </a:lnTo>
                  <a:lnTo>
                    <a:pt x="2052" y="1174"/>
                  </a:lnTo>
                  <a:lnTo>
                    <a:pt x="1981" y="1134"/>
                  </a:lnTo>
                  <a:lnTo>
                    <a:pt x="1905" y="1096"/>
                  </a:lnTo>
                  <a:lnTo>
                    <a:pt x="1827" y="1058"/>
                  </a:lnTo>
                  <a:lnTo>
                    <a:pt x="1746" y="1020"/>
                  </a:lnTo>
                  <a:lnTo>
                    <a:pt x="1662" y="986"/>
                  </a:lnTo>
                  <a:lnTo>
                    <a:pt x="1576" y="953"/>
                  </a:lnTo>
                  <a:lnTo>
                    <a:pt x="1486" y="921"/>
                  </a:lnTo>
                  <a:lnTo>
                    <a:pt x="1393" y="891"/>
                  </a:lnTo>
                  <a:lnTo>
                    <a:pt x="1299" y="865"/>
                  </a:lnTo>
                  <a:lnTo>
                    <a:pt x="1202" y="840"/>
                  </a:lnTo>
                  <a:lnTo>
                    <a:pt x="1103" y="819"/>
                  </a:lnTo>
                  <a:lnTo>
                    <a:pt x="1000" y="801"/>
                  </a:lnTo>
                  <a:lnTo>
                    <a:pt x="896" y="787"/>
                  </a:lnTo>
                  <a:lnTo>
                    <a:pt x="843" y="781"/>
                  </a:lnTo>
                  <a:lnTo>
                    <a:pt x="791" y="776"/>
                  </a:lnTo>
                  <a:lnTo>
                    <a:pt x="738" y="773"/>
                  </a:lnTo>
                  <a:lnTo>
                    <a:pt x="683" y="769"/>
                  </a:lnTo>
                  <a:lnTo>
                    <a:pt x="629" y="768"/>
                  </a:lnTo>
                  <a:lnTo>
                    <a:pt x="573" y="768"/>
                  </a:lnTo>
                  <a:lnTo>
                    <a:pt x="518" y="768"/>
                  </a:lnTo>
                  <a:lnTo>
                    <a:pt x="462" y="769"/>
                  </a:lnTo>
                  <a:lnTo>
                    <a:pt x="406" y="773"/>
                  </a:lnTo>
                  <a:lnTo>
                    <a:pt x="348" y="776"/>
                  </a:lnTo>
                  <a:lnTo>
                    <a:pt x="292" y="781"/>
                  </a:lnTo>
                  <a:lnTo>
                    <a:pt x="234" y="787"/>
                  </a:lnTo>
                  <a:lnTo>
                    <a:pt x="177" y="796"/>
                  </a:lnTo>
                  <a:lnTo>
                    <a:pt x="117" y="806"/>
                  </a:lnTo>
                  <a:lnTo>
                    <a:pt x="59" y="816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fe6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" name="Freeform 8"/>
            <p:cNvSpPr/>
            <p:nvPr/>
          </p:nvSpPr>
          <p:spPr>
            <a:xfrm>
              <a:off x="0" y="3946680"/>
              <a:ext cx="1420560" cy="2910960"/>
            </a:xfrm>
            <a:custGeom>
              <a:avLst/>
              <a:gdLst>
                <a:gd name="textAreaLeft" fmla="*/ 0 w 1420560"/>
                <a:gd name="textAreaRight" fmla="*/ 1420920 w 1420560"/>
                <a:gd name="textAreaTop" fmla="*/ 0 h 2910960"/>
                <a:gd name="textAreaBottom" fmla="*/ 2911320 h 2910960"/>
              </a:gdLst>
              <a:ahLst/>
              <a:rect l="textAreaLeft" t="textAreaTop" r="textAreaRight" b="textAreaBottom"/>
              <a:pathLst>
                <a:path w="857" h="2024">
                  <a:moveTo>
                    <a:pt x="0" y="776"/>
                  </a:moveTo>
                  <a:lnTo>
                    <a:pt x="0" y="776"/>
                  </a:lnTo>
                  <a:lnTo>
                    <a:pt x="38" y="703"/>
                  </a:lnTo>
                  <a:lnTo>
                    <a:pt x="78" y="634"/>
                  </a:lnTo>
                  <a:lnTo>
                    <a:pt x="119" y="566"/>
                  </a:lnTo>
                  <a:lnTo>
                    <a:pt x="162" y="502"/>
                  </a:lnTo>
                  <a:lnTo>
                    <a:pt x="208" y="441"/>
                  </a:lnTo>
                  <a:lnTo>
                    <a:pt x="256" y="381"/>
                  </a:lnTo>
                  <a:lnTo>
                    <a:pt x="305" y="327"/>
                  </a:lnTo>
                  <a:lnTo>
                    <a:pt x="330" y="300"/>
                  </a:lnTo>
                  <a:lnTo>
                    <a:pt x="357" y="274"/>
                  </a:lnTo>
                  <a:lnTo>
                    <a:pt x="385" y="249"/>
                  </a:lnTo>
                  <a:lnTo>
                    <a:pt x="411" y="226"/>
                  </a:lnTo>
                  <a:lnTo>
                    <a:pt x="439" y="203"/>
                  </a:lnTo>
                  <a:lnTo>
                    <a:pt x="469" y="182"/>
                  </a:lnTo>
                  <a:lnTo>
                    <a:pt x="497" y="160"/>
                  </a:lnTo>
                  <a:lnTo>
                    <a:pt x="527" y="140"/>
                  </a:lnTo>
                  <a:lnTo>
                    <a:pt x="558" y="122"/>
                  </a:lnTo>
                  <a:lnTo>
                    <a:pt x="588" y="104"/>
                  </a:lnTo>
                  <a:lnTo>
                    <a:pt x="619" y="87"/>
                  </a:lnTo>
                  <a:lnTo>
                    <a:pt x="652" y="71"/>
                  </a:lnTo>
                  <a:lnTo>
                    <a:pt x="685" y="56"/>
                  </a:lnTo>
                  <a:lnTo>
                    <a:pt x="718" y="43"/>
                  </a:lnTo>
                  <a:lnTo>
                    <a:pt x="751" y="31"/>
                  </a:lnTo>
                  <a:lnTo>
                    <a:pt x="786" y="20"/>
                  </a:lnTo>
                  <a:lnTo>
                    <a:pt x="822" y="1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06" y="46"/>
                  </a:lnTo>
                  <a:lnTo>
                    <a:pt x="754" y="94"/>
                  </a:lnTo>
                  <a:lnTo>
                    <a:pt x="706" y="144"/>
                  </a:lnTo>
                  <a:lnTo>
                    <a:pt x="660" y="196"/>
                  </a:lnTo>
                  <a:lnTo>
                    <a:pt x="617" y="249"/>
                  </a:lnTo>
                  <a:lnTo>
                    <a:pt x="576" y="304"/>
                  </a:lnTo>
                  <a:lnTo>
                    <a:pt x="536" y="362"/>
                  </a:lnTo>
                  <a:lnTo>
                    <a:pt x="498" y="419"/>
                  </a:lnTo>
                  <a:lnTo>
                    <a:pt x="462" y="479"/>
                  </a:lnTo>
                  <a:lnTo>
                    <a:pt x="429" y="538"/>
                  </a:lnTo>
                  <a:lnTo>
                    <a:pt x="398" y="601"/>
                  </a:lnTo>
                  <a:lnTo>
                    <a:pt x="368" y="664"/>
                  </a:lnTo>
                  <a:lnTo>
                    <a:pt x="340" y="728"/>
                  </a:lnTo>
                  <a:lnTo>
                    <a:pt x="315" y="792"/>
                  </a:lnTo>
                  <a:lnTo>
                    <a:pt x="291" y="858"/>
                  </a:lnTo>
                  <a:lnTo>
                    <a:pt x="269" y="925"/>
                  </a:lnTo>
                  <a:lnTo>
                    <a:pt x="249" y="992"/>
                  </a:lnTo>
                  <a:lnTo>
                    <a:pt x="229" y="1060"/>
                  </a:lnTo>
                  <a:lnTo>
                    <a:pt x="213" y="1128"/>
                  </a:lnTo>
                  <a:lnTo>
                    <a:pt x="198" y="1197"/>
                  </a:lnTo>
                  <a:lnTo>
                    <a:pt x="185" y="1266"/>
                  </a:lnTo>
                  <a:lnTo>
                    <a:pt x="173" y="1336"/>
                  </a:lnTo>
                  <a:lnTo>
                    <a:pt x="162" y="1405"/>
                  </a:lnTo>
                  <a:lnTo>
                    <a:pt x="154" y="1474"/>
                  </a:lnTo>
                  <a:lnTo>
                    <a:pt x="147" y="1544"/>
                  </a:lnTo>
                  <a:lnTo>
                    <a:pt x="140" y="1613"/>
                  </a:lnTo>
                  <a:lnTo>
                    <a:pt x="137" y="1682"/>
                  </a:lnTo>
                  <a:lnTo>
                    <a:pt x="134" y="1752"/>
                  </a:lnTo>
                  <a:lnTo>
                    <a:pt x="132" y="1821"/>
                  </a:lnTo>
                  <a:lnTo>
                    <a:pt x="132" y="1889"/>
                  </a:lnTo>
                  <a:lnTo>
                    <a:pt x="134" y="1956"/>
                  </a:lnTo>
                  <a:lnTo>
                    <a:pt x="135" y="2024"/>
                  </a:lnTo>
                  <a:lnTo>
                    <a:pt x="0" y="2024"/>
                  </a:lnTo>
                  <a:lnTo>
                    <a:pt x="0" y="776"/>
                  </a:lnTo>
                  <a:lnTo>
                    <a:pt x="0" y="776"/>
                  </a:lnTo>
                  <a:close/>
                </a:path>
              </a:pathLst>
            </a:custGeom>
            <a:solidFill>
              <a:srgbClr val="d7dfce">
                <a:alpha val="44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7" name="Freeform 9"/>
            <p:cNvSpPr/>
            <p:nvPr/>
          </p:nvSpPr>
          <p:spPr>
            <a:xfrm>
              <a:off x="0" y="3228840"/>
              <a:ext cx="1292040" cy="961560"/>
            </a:xfrm>
            <a:custGeom>
              <a:avLst/>
              <a:gdLst>
                <a:gd name="textAreaLeft" fmla="*/ 0 w 1292040"/>
                <a:gd name="textAreaRight" fmla="*/ 1292400 w 1292040"/>
                <a:gd name="textAreaTop" fmla="*/ 0 h 961560"/>
                <a:gd name="textAreaBottom" fmla="*/ 961920 h 961560"/>
              </a:gdLst>
              <a:ahLst/>
              <a:rect l="textAreaLeft" t="textAreaTop" r="textAreaRight" b="textAreaBottom"/>
              <a:pathLst>
                <a:path w="1974" h="1357">
                  <a:moveTo>
                    <a:pt x="0" y="118"/>
                  </a:moveTo>
                  <a:lnTo>
                    <a:pt x="0" y="118"/>
                  </a:lnTo>
                  <a:lnTo>
                    <a:pt x="83" y="92"/>
                  </a:lnTo>
                  <a:lnTo>
                    <a:pt x="165" y="69"/>
                  </a:lnTo>
                  <a:lnTo>
                    <a:pt x="246" y="49"/>
                  </a:lnTo>
                  <a:lnTo>
                    <a:pt x="327" y="33"/>
                  </a:lnTo>
                  <a:lnTo>
                    <a:pt x="408" y="21"/>
                  </a:lnTo>
                  <a:lnTo>
                    <a:pt x="487" y="11"/>
                  </a:lnTo>
                  <a:lnTo>
                    <a:pt x="566" y="5"/>
                  </a:lnTo>
                  <a:lnTo>
                    <a:pt x="645" y="1"/>
                  </a:lnTo>
                  <a:lnTo>
                    <a:pt x="721" y="0"/>
                  </a:lnTo>
                  <a:lnTo>
                    <a:pt x="797" y="1"/>
                  </a:lnTo>
                  <a:lnTo>
                    <a:pt x="873" y="6"/>
                  </a:lnTo>
                  <a:lnTo>
                    <a:pt x="946" y="13"/>
                  </a:lnTo>
                  <a:lnTo>
                    <a:pt x="1018" y="23"/>
                  </a:lnTo>
                  <a:lnTo>
                    <a:pt x="1088" y="33"/>
                  </a:lnTo>
                  <a:lnTo>
                    <a:pt x="1157" y="47"/>
                  </a:lnTo>
                  <a:lnTo>
                    <a:pt x="1225" y="62"/>
                  </a:lnTo>
                  <a:lnTo>
                    <a:pt x="1289" y="79"/>
                  </a:lnTo>
                  <a:lnTo>
                    <a:pt x="1352" y="97"/>
                  </a:lnTo>
                  <a:lnTo>
                    <a:pt x="1413" y="117"/>
                  </a:lnTo>
                  <a:lnTo>
                    <a:pt x="1472" y="138"/>
                  </a:lnTo>
                  <a:lnTo>
                    <a:pt x="1530" y="161"/>
                  </a:lnTo>
                  <a:lnTo>
                    <a:pt x="1585" y="184"/>
                  </a:lnTo>
                  <a:lnTo>
                    <a:pt x="1636" y="209"/>
                  </a:lnTo>
                  <a:lnTo>
                    <a:pt x="1685" y="236"/>
                  </a:lnTo>
                  <a:lnTo>
                    <a:pt x="1732" y="262"/>
                  </a:lnTo>
                  <a:lnTo>
                    <a:pt x="1776" y="288"/>
                  </a:lnTo>
                  <a:lnTo>
                    <a:pt x="1816" y="315"/>
                  </a:lnTo>
                  <a:lnTo>
                    <a:pt x="1854" y="343"/>
                  </a:lnTo>
                  <a:lnTo>
                    <a:pt x="1888" y="371"/>
                  </a:lnTo>
                  <a:lnTo>
                    <a:pt x="1921" y="399"/>
                  </a:lnTo>
                  <a:lnTo>
                    <a:pt x="1949" y="427"/>
                  </a:lnTo>
                  <a:lnTo>
                    <a:pt x="1974" y="455"/>
                  </a:lnTo>
                  <a:lnTo>
                    <a:pt x="1974" y="455"/>
                  </a:lnTo>
                  <a:lnTo>
                    <a:pt x="1920" y="434"/>
                  </a:lnTo>
                  <a:lnTo>
                    <a:pt x="1864" y="412"/>
                  </a:lnTo>
                  <a:lnTo>
                    <a:pt x="1804" y="394"/>
                  </a:lnTo>
                  <a:lnTo>
                    <a:pt x="1743" y="376"/>
                  </a:lnTo>
                  <a:lnTo>
                    <a:pt x="1680" y="361"/>
                  </a:lnTo>
                  <a:lnTo>
                    <a:pt x="1614" y="348"/>
                  </a:lnTo>
                  <a:lnTo>
                    <a:pt x="1548" y="338"/>
                  </a:lnTo>
                  <a:lnTo>
                    <a:pt x="1481" y="330"/>
                  </a:lnTo>
                  <a:lnTo>
                    <a:pt x="1413" y="323"/>
                  </a:lnTo>
                  <a:lnTo>
                    <a:pt x="1344" y="320"/>
                  </a:lnTo>
                  <a:lnTo>
                    <a:pt x="1273" y="321"/>
                  </a:lnTo>
                  <a:lnTo>
                    <a:pt x="1203" y="325"/>
                  </a:lnTo>
                  <a:lnTo>
                    <a:pt x="1132" y="331"/>
                  </a:lnTo>
                  <a:lnTo>
                    <a:pt x="1061" y="341"/>
                  </a:lnTo>
                  <a:lnTo>
                    <a:pt x="990" y="356"/>
                  </a:lnTo>
                  <a:lnTo>
                    <a:pt x="954" y="364"/>
                  </a:lnTo>
                  <a:lnTo>
                    <a:pt x="919" y="374"/>
                  </a:lnTo>
                  <a:lnTo>
                    <a:pt x="885" y="384"/>
                  </a:lnTo>
                  <a:lnTo>
                    <a:pt x="850" y="396"/>
                  </a:lnTo>
                  <a:lnTo>
                    <a:pt x="815" y="409"/>
                  </a:lnTo>
                  <a:lnTo>
                    <a:pt x="781" y="424"/>
                  </a:lnTo>
                  <a:lnTo>
                    <a:pt x="746" y="439"/>
                  </a:lnTo>
                  <a:lnTo>
                    <a:pt x="711" y="455"/>
                  </a:lnTo>
                  <a:lnTo>
                    <a:pt x="678" y="472"/>
                  </a:lnTo>
                  <a:lnTo>
                    <a:pt x="645" y="490"/>
                  </a:lnTo>
                  <a:lnTo>
                    <a:pt x="612" y="510"/>
                  </a:lnTo>
                  <a:lnTo>
                    <a:pt x="579" y="531"/>
                  </a:lnTo>
                  <a:lnTo>
                    <a:pt x="546" y="554"/>
                  </a:lnTo>
                  <a:lnTo>
                    <a:pt x="515" y="577"/>
                  </a:lnTo>
                  <a:lnTo>
                    <a:pt x="484" y="602"/>
                  </a:lnTo>
                  <a:lnTo>
                    <a:pt x="452" y="629"/>
                  </a:lnTo>
                  <a:lnTo>
                    <a:pt x="421" y="657"/>
                  </a:lnTo>
                  <a:lnTo>
                    <a:pt x="391" y="685"/>
                  </a:lnTo>
                  <a:lnTo>
                    <a:pt x="361" y="716"/>
                  </a:lnTo>
                  <a:lnTo>
                    <a:pt x="333" y="747"/>
                  </a:lnTo>
                  <a:lnTo>
                    <a:pt x="304" y="780"/>
                  </a:lnTo>
                  <a:lnTo>
                    <a:pt x="277" y="815"/>
                  </a:lnTo>
                  <a:lnTo>
                    <a:pt x="249" y="851"/>
                  </a:lnTo>
                  <a:lnTo>
                    <a:pt x="223" y="889"/>
                  </a:lnTo>
                  <a:lnTo>
                    <a:pt x="198" y="929"/>
                  </a:lnTo>
                  <a:lnTo>
                    <a:pt x="172" y="970"/>
                  </a:lnTo>
                  <a:lnTo>
                    <a:pt x="149" y="1012"/>
                  </a:lnTo>
                  <a:lnTo>
                    <a:pt x="124" y="1056"/>
                  </a:lnTo>
                  <a:lnTo>
                    <a:pt x="101" y="1102"/>
                  </a:lnTo>
                  <a:lnTo>
                    <a:pt x="79" y="1150"/>
                  </a:lnTo>
                  <a:lnTo>
                    <a:pt x="58" y="1198"/>
                  </a:lnTo>
                  <a:lnTo>
                    <a:pt x="38" y="1249"/>
                  </a:lnTo>
                  <a:lnTo>
                    <a:pt x="18" y="1302"/>
                  </a:lnTo>
                  <a:lnTo>
                    <a:pt x="0" y="1357"/>
                  </a:lnTo>
                  <a:lnTo>
                    <a:pt x="0" y="118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7dfce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8" name="Freeform 10"/>
            <p:cNvSpPr/>
            <p:nvPr/>
          </p:nvSpPr>
          <p:spPr>
            <a:xfrm>
              <a:off x="671400" y="4218120"/>
              <a:ext cx="2909520" cy="2639520"/>
            </a:xfrm>
            <a:custGeom>
              <a:avLst/>
              <a:gdLst>
                <a:gd name="textAreaLeft" fmla="*/ 0 w 2909520"/>
                <a:gd name="textAreaRight" fmla="*/ 2909880 w 2909520"/>
                <a:gd name="textAreaTop" fmla="*/ 0 h 2639520"/>
                <a:gd name="textAreaBottom" fmla="*/ 2639880 h 2639520"/>
              </a:gdLst>
              <a:ahLst/>
              <a:rect l="textAreaLeft" t="textAreaTop" r="textAreaRight" b="textAreaBottom"/>
              <a:pathLst>
                <a:path w="2552" h="2085">
                  <a:moveTo>
                    <a:pt x="1377" y="130"/>
                  </a:moveTo>
                  <a:lnTo>
                    <a:pt x="1377" y="130"/>
                  </a:lnTo>
                  <a:lnTo>
                    <a:pt x="1339" y="109"/>
                  </a:lnTo>
                  <a:lnTo>
                    <a:pt x="1299" y="89"/>
                  </a:lnTo>
                  <a:lnTo>
                    <a:pt x="1260" y="73"/>
                  </a:lnTo>
                  <a:lnTo>
                    <a:pt x="1220" y="56"/>
                  </a:lnTo>
                  <a:lnTo>
                    <a:pt x="1179" y="43"/>
                  </a:lnTo>
                  <a:lnTo>
                    <a:pt x="1137" y="30"/>
                  </a:lnTo>
                  <a:lnTo>
                    <a:pt x="1094" y="20"/>
                  </a:lnTo>
                  <a:lnTo>
                    <a:pt x="1052" y="11"/>
                  </a:lnTo>
                  <a:lnTo>
                    <a:pt x="1009" y="7"/>
                  </a:lnTo>
                  <a:lnTo>
                    <a:pt x="966" y="2"/>
                  </a:lnTo>
                  <a:lnTo>
                    <a:pt x="923" y="0"/>
                  </a:lnTo>
                  <a:lnTo>
                    <a:pt x="880" y="0"/>
                  </a:lnTo>
                  <a:lnTo>
                    <a:pt x="837" y="2"/>
                  </a:lnTo>
                  <a:lnTo>
                    <a:pt x="794" y="5"/>
                  </a:lnTo>
                  <a:lnTo>
                    <a:pt x="751" y="10"/>
                  </a:lnTo>
                  <a:lnTo>
                    <a:pt x="708" y="18"/>
                  </a:lnTo>
                  <a:lnTo>
                    <a:pt x="667" y="28"/>
                  </a:lnTo>
                  <a:lnTo>
                    <a:pt x="624" y="40"/>
                  </a:lnTo>
                  <a:lnTo>
                    <a:pt x="584" y="54"/>
                  </a:lnTo>
                  <a:lnTo>
                    <a:pt x="543" y="69"/>
                  </a:lnTo>
                  <a:lnTo>
                    <a:pt x="504" y="87"/>
                  </a:lnTo>
                  <a:lnTo>
                    <a:pt x="466" y="107"/>
                  </a:lnTo>
                  <a:lnTo>
                    <a:pt x="428" y="130"/>
                  </a:lnTo>
                  <a:lnTo>
                    <a:pt x="391" y="155"/>
                  </a:lnTo>
                  <a:lnTo>
                    <a:pt x="357" y="182"/>
                  </a:lnTo>
                  <a:lnTo>
                    <a:pt x="322" y="210"/>
                  </a:lnTo>
                  <a:lnTo>
                    <a:pt x="289" y="241"/>
                  </a:lnTo>
                  <a:lnTo>
                    <a:pt x="258" y="272"/>
                  </a:lnTo>
                  <a:lnTo>
                    <a:pt x="228" y="309"/>
                  </a:lnTo>
                  <a:lnTo>
                    <a:pt x="200" y="345"/>
                  </a:lnTo>
                  <a:lnTo>
                    <a:pt x="173" y="385"/>
                  </a:lnTo>
                  <a:lnTo>
                    <a:pt x="149" y="426"/>
                  </a:lnTo>
                  <a:lnTo>
                    <a:pt x="149" y="426"/>
                  </a:lnTo>
                  <a:lnTo>
                    <a:pt x="124" y="472"/>
                  </a:lnTo>
                  <a:lnTo>
                    <a:pt x="102" y="520"/>
                  </a:lnTo>
                  <a:lnTo>
                    <a:pt x="83" y="568"/>
                  </a:lnTo>
                  <a:lnTo>
                    <a:pt x="64" y="617"/>
                  </a:lnTo>
                  <a:lnTo>
                    <a:pt x="48" y="667"/>
                  </a:lnTo>
                  <a:lnTo>
                    <a:pt x="35" y="718"/>
                  </a:lnTo>
                  <a:lnTo>
                    <a:pt x="23" y="769"/>
                  </a:lnTo>
                  <a:lnTo>
                    <a:pt x="15" y="822"/>
                  </a:lnTo>
                  <a:lnTo>
                    <a:pt x="7" y="875"/>
                  </a:lnTo>
                  <a:lnTo>
                    <a:pt x="2" y="928"/>
                  </a:lnTo>
                  <a:lnTo>
                    <a:pt x="0" y="982"/>
                  </a:lnTo>
                  <a:lnTo>
                    <a:pt x="0" y="1035"/>
                  </a:lnTo>
                  <a:lnTo>
                    <a:pt x="2" y="1090"/>
                  </a:lnTo>
                  <a:lnTo>
                    <a:pt x="5" y="1146"/>
                  </a:lnTo>
                  <a:lnTo>
                    <a:pt x="12" y="1200"/>
                  </a:lnTo>
                  <a:lnTo>
                    <a:pt x="22" y="1255"/>
                  </a:lnTo>
                  <a:lnTo>
                    <a:pt x="31" y="1311"/>
                  </a:lnTo>
                  <a:lnTo>
                    <a:pt x="46" y="1365"/>
                  </a:lnTo>
                  <a:lnTo>
                    <a:pt x="61" y="1420"/>
                  </a:lnTo>
                  <a:lnTo>
                    <a:pt x="79" y="1474"/>
                  </a:lnTo>
                  <a:lnTo>
                    <a:pt x="101" y="1529"/>
                  </a:lnTo>
                  <a:lnTo>
                    <a:pt x="124" y="1583"/>
                  </a:lnTo>
                  <a:lnTo>
                    <a:pt x="149" y="1636"/>
                  </a:lnTo>
                  <a:lnTo>
                    <a:pt x="177" y="1689"/>
                  </a:lnTo>
                  <a:lnTo>
                    <a:pt x="206" y="1742"/>
                  </a:lnTo>
                  <a:lnTo>
                    <a:pt x="239" y="1793"/>
                  </a:lnTo>
                  <a:lnTo>
                    <a:pt x="274" y="1844"/>
                  </a:lnTo>
                  <a:lnTo>
                    <a:pt x="312" y="1895"/>
                  </a:lnTo>
                  <a:lnTo>
                    <a:pt x="353" y="1943"/>
                  </a:lnTo>
                  <a:lnTo>
                    <a:pt x="396" y="1993"/>
                  </a:lnTo>
                  <a:lnTo>
                    <a:pt x="441" y="2039"/>
                  </a:lnTo>
                  <a:lnTo>
                    <a:pt x="489" y="2085"/>
                  </a:lnTo>
                  <a:lnTo>
                    <a:pt x="2552" y="2085"/>
                  </a:lnTo>
                  <a:lnTo>
                    <a:pt x="2552" y="2085"/>
                  </a:lnTo>
                  <a:lnTo>
                    <a:pt x="2526" y="2070"/>
                  </a:lnTo>
                  <a:lnTo>
                    <a:pt x="2450" y="2026"/>
                  </a:lnTo>
                  <a:lnTo>
                    <a:pt x="2336" y="1955"/>
                  </a:lnTo>
                  <a:lnTo>
                    <a:pt x="2266" y="1910"/>
                  </a:lnTo>
                  <a:lnTo>
                    <a:pt x="2192" y="1860"/>
                  </a:lnTo>
                  <a:lnTo>
                    <a:pt x="2111" y="1808"/>
                  </a:lnTo>
                  <a:lnTo>
                    <a:pt x="2025" y="1748"/>
                  </a:lnTo>
                  <a:lnTo>
                    <a:pt x="1938" y="1685"/>
                  </a:lnTo>
                  <a:lnTo>
                    <a:pt x="1849" y="1619"/>
                  </a:lnTo>
                  <a:lnTo>
                    <a:pt x="1758" y="1550"/>
                  </a:lnTo>
                  <a:lnTo>
                    <a:pt x="1667" y="1477"/>
                  </a:lnTo>
                  <a:lnTo>
                    <a:pt x="1578" y="1403"/>
                  </a:lnTo>
                  <a:lnTo>
                    <a:pt x="1492" y="1326"/>
                  </a:lnTo>
                  <a:lnTo>
                    <a:pt x="1451" y="1286"/>
                  </a:lnTo>
                  <a:lnTo>
                    <a:pt x="1410" y="1246"/>
                  </a:lnTo>
                  <a:lnTo>
                    <a:pt x="1370" y="1207"/>
                  </a:lnTo>
                  <a:lnTo>
                    <a:pt x="1332" y="1167"/>
                  </a:lnTo>
                  <a:lnTo>
                    <a:pt x="1296" y="1126"/>
                  </a:lnTo>
                  <a:lnTo>
                    <a:pt x="1261" y="1086"/>
                  </a:lnTo>
                  <a:lnTo>
                    <a:pt x="1227" y="1045"/>
                  </a:lnTo>
                  <a:lnTo>
                    <a:pt x="1195" y="1004"/>
                  </a:lnTo>
                  <a:lnTo>
                    <a:pt x="1167" y="962"/>
                  </a:lnTo>
                  <a:lnTo>
                    <a:pt x="1139" y="923"/>
                  </a:lnTo>
                  <a:lnTo>
                    <a:pt x="1114" y="881"/>
                  </a:lnTo>
                  <a:lnTo>
                    <a:pt x="1091" y="840"/>
                  </a:lnTo>
                  <a:lnTo>
                    <a:pt x="1071" y="801"/>
                  </a:lnTo>
                  <a:lnTo>
                    <a:pt x="1055" y="761"/>
                  </a:lnTo>
                  <a:lnTo>
                    <a:pt x="1042" y="720"/>
                  </a:lnTo>
                  <a:lnTo>
                    <a:pt x="1030" y="680"/>
                  </a:lnTo>
                  <a:lnTo>
                    <a:pt x="1022" y="642"/>
                  </a:lnTo>
                  <a:lnTo>
                    <a:pt x="1017" y="602"/>
                  </a:lnTo>
                  <a:lnTo>
                    <a:pt x="1015" y="565"/>
                  </a:lnTo>
                  <a:lnTo>
                    <a:pt x="1019" y="527"/>
                  </a:lnTo>
                  <a:lnTo>
                    <a:pt x="1023" y="489"/>
                  </a:lnTo>
                  <a:lnTo>
                    <a:pt x="1028" y="470"/>
                  </a:lnTo>
                  <a:lnTo>
                    <a:pt x="1033" y="452"/>
                  </a:lnTo>
                  <a:lnTo>
                    <a:pt x="1040" y="434"/>
                  </a:lnTo>
                  <a:lnTo>
                    <a:pt x="1048" y="416"/>
                  </a:lnTo>
                  <a:lnTo>
                    <a:pt x="1057" y="398"/>
                  </a:lnTo>
                  <a:lnTo>
                    <a:pt x="1066" y="381"/>
                  </a:lnTo>
                  <a:lnTo>
                    <a:pt x="1076" y="363"/>
                  </a:lnTo>
                  <a:lnTo>
                    <a:pt x="1088" y="347"/>
                  </a:lnTo>
                  <a:lnTo>
                    <a:pt x="1101" y="330"/>
                  </a:lnTo>
                  <a:lnTo>
                    <a:pt x="1116" y="312"/>
                  </a:lnTo>
                  <a:lnTo>
                    <a:pt x="1131" y="295"/>
                  </a:lnTo>
                  <a:lnTo>
                    <a:pt x="1147" y="281"/>
                  </a:lnTo>
                  <a:lnTo>
                    <a:pt x="1182" y="248"/>
                  </a:lnTo>
                  <a:lnTo>
                    <a:pt x="1223" y="216"/>
                  </a:lnTo>
                  <a:lnTo>
                    <a:pt x="1269" y="186"/>
                  </a:lnTo>
                  <a:lnTo>
                    <a:pt x="1321" y="158"/>
                  </a:lnTo>
                  <a:lnTo>
                    <a:pt x="1377" y="130"/>
                  </a:lnTo>
                  <a:lnTo>
                    <a:pt x="1377" y="130"/>
                  </a:lnTo>
                  <a:close/>
                </a:path>
              </a:pathLst>
            </a:custGeom>
            <a:solidFill>
              <a:srgbClr val="f2f2f2">
                <a:alpha val="34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9" name="Freeform 11"/>
            <p:cNvSpPr/>
            <p:nvPr/>
          </p:nvSpPr>
          <p:spPr>
            <a:xfrm>
              <a:off x="515880" y="4313160"/>
              <a:ext cx="1526760" cy="2544480"/>
            </a:xfrm>
            <a:custGeom>
              <a:avLst/>
              <a:gdLst>
                <a:gd name="textAreaLeft" fmla="*/ 0 w 1526760"/>
                <a:gd name="textAreaRight" fmla="*/ 1527120 w 1526760"/>
                <a:gd name="textAreaTop" fmla="*/ 0 h 2544480"/>
                <a:gd name="textAreaBottom" fmla="*/ 2544840 h 2544480"/>
              </a:gdLst>
              <a:ahLst/>
              <a:rect l="textAreaLeft" t="textAreaTop" r="textAreaRight" b="textAreaBottom"/>
              <a:pathLst>
                <a:path w="718" h="1804">
                  <a:moveTo>
                    <a:pt x="99" y="1804"/>
                  </a:moveTo>
                  <a:lnTo>
                    <a:pt x="99" y="1804"/>
                  </a:lnTo>
                  <a:lnTo>
                    <a:pt x="77" y="1725"/>
                  </a:lnTo>
                  <a:lnTo>
                    <a:pt x="57" y="1647"/>
                  </a:lnTo>
                  <a:lnTo>
                    <a:pt x="43" y="1570"/>
                  </a:lnTo>
                  <a:lnTo>
                    <a:pt x="29" y="1492"/>
                  </a:lnTo>
                  <a:lnTo>
                    <a:pt x="18" y="1416"/>
                  </a:lnTo>
                  <a:lnTo>
                    <a:pt x="10" y="1342"/>
                  </a:lnTo>
                  <a:lnTo>
                    <a:pt x="5" y="1267"/>
                  </a:lnTo>
                  <a:lnTo>
                    <a:pt x="1" y="1195"/>
                  </a:lnTo>
                  <a:lnTo>
                    <a:pt x="0" y="1124"/>
                  </a:lnTo>
                  <a:lnTo>
                    <a:pt x="1" y="1054"/>
                  </a:lnTo>
                  <a:lnTo>
                    <a:pt x="5" y="987"/>
                  </a:lnTo>
                  <a:lnTo>
                    <a:pt x="10" y="919"/>
                  </a:lnTo>
                  <a:lnTo>
                    <a:pt x="18" y="853"/>
                  </a:lnTo>
                  <a:lnTo>
                    <a:pt x="26" y="790"/>
                  </a:lnTo>
                  <a:lnTo>
                    <a:pt x="38" y="728"/>
                  </a:lnTo>
                  <a:lnTo>
                    <a:pt x="49" y="667"/>
                  </a:lnTo>
                  <a:lnTo>
                    <a:pt x="64" y="609"/>
                  </a:lnTo>
                  <a:lnTo>
                    <a:pt x="81" y="553"/>
                  </a:lnTo>
                  <a:lnTo>
                    <a:pt x="97" y="496"/>
                  </a:lnTo>
                  <a:lnTo>
                    <a:pt x="117" y="445"/>
                  </a:lnTo>
                  <a:lnTo>
                    <a:pt x="137" y="394"/>
                  </a:lnTo>
                  <a:lnTo>
                    <a:pt x="158" y="346"/>
                  </a:lnTo>
                  <a:lnTo>
                    <a:pt x="180" y="300"/>
                  </a:lnTo>
                  <a:lnTo>
                    <a:pt x="203" y="255"/>
                  </a:lnTo>
                  <a:lnTo>
                    <a:pt x="227" y="214"/>
                  </a:lnTo>
                  <a:lnTo>
                    <a:pt x="254" y="176"/>
                  </a:lnTo>
                  <a:lnTo>
                    <a:pt x="280" y="140"/>
                  </a:lnTo>
                  <a:lnTo>
                    <a:pt x="307" y="105"/>
                  </a:lnTo>
                  <a:lnTo>
                    <a:pt x="335" y="76"/>
                  </a:lnTo>
                  <a:lnTo>
                    <a:pt x="363" y="47"/>
                  </a:lnTo>
                  <a:lnTo>
                    <a:pt x="391" y="21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383" y="57"/>
                  </a:lnTo>
                  <a:lnTo>
                    <a:pt x="348" y="117"/>
                  </a:lnTo>
                  <a:lnTo>
                    <a:pt x="317" y="176"/>
                  </a:lnTo>
                  <a:lnTo>
                    <a:pt x="289" y="237"/>
                  </a:lnTo>
                  <a:lnTo>
                    <a:pt x="265" y="298"/>
                  </a:lnTo>
                  <a:lnTo>
                    <a:pt x="244" y="359"/>
                  </a:lnTo>
                  <a:lnTo>
                    <a:pt x="226" y="421"/>
                  </a:lnTo>
                  <a:lnTo>
                    <a:pt x="213" y="482"/>
                  </a:lnTo>
                  <a:lnTo>
                    <a:pt x="201" y="544"/>
                  </a:lnTo>
                  <a:lnTo>
                    <a:pt x="193" y="605"/>
                  </a:lnTo>
                  <a:lnTo>
                    <a:pt x="188" y="667"/>
                  </a:lnTo>
                  <a:lnTo>
                    <a:pt x="185" y="728"/>
                  </a:lnTo>
                  <a:lnTo>
                    <a:pt x="186" y="789"/>
                  </a:lnTo>
                  <a:lnTo>
                    <a:pt x="189" y="850"/>
                  </a:lnTo>
                  <a:lnTo>
                    <a:pt x="196" y="911"/>
                  </a:lnTo>
                  <a:lnTo>
                    <a:pt x="206" y="970"/>
                  </a:lnTo>
                  <a:lnTo>
                    <a:pt x="219" y="1030"/>
                  </a:lnTo>
                  <a:lnTo>
                    <a:pt x="234" y="1089"/>
                  </a:lnTo>
                  <a:lnTo>
                    <a:pt x="252" y="1147"/>
                  </a:lnTo>
                  <a:lnTo>
                    <a:pt x="274" y="1205"/>
                  </a:lnTo>
                  <a:lnTo>
                    <a:pt x="297" y="1261"/>
                  </a:lnTo>
                  <a:lnTo>
                    <a:pt x="323" y="1317"/>
                  </a:lnTo>
                  <a:lnTo>
                    <a:pt x="351" y="1371"/>
                  </a:lnTo>
                  <a:lnTo>
                    <a:pt x="383" y="1424"/>
                  </a:lnTo>
                  <a:lnTo>
                    <a:pt x="416" y="1477"/>
                  </a:lnTo>
                  <a:lnTo>
                    <a:pt x="452" y="1528"/>
                  </a:lnTo>
                  <a:lnTo>
                    <a:pt x="492" y="1578"/>
                  </a:lnTo>
                  <a:lnTo>
                    <a:pt x="531" y="1626"/>
                  </a:lnTo>
                  <a:lnTo>
                    <a:pt x="576" y="1674"/>
                  </a:lnTo>
                  <a:lnTo>
                    <a:pt x="620" y="1718"/>
                  </a:lnTo>
                  <a:lnTo>
                    <a:pt x="668" y="1763"/>
                  </a:lnTo>
                  <a:lnTo>
                    <a:pt x="718" y="1804"/>
                  </a:lnTo>
                  <a:lnTo>
                    <a:pt x="99" y="1804"/>
                  </a:lnTo>
                  <a:lnTo>
                    <a:pt x="99" y="1804"/>
                  </a:lnTo>
                  <a:close/>
                </a:path>
              </a:pathLst>
            </a:custGeom>
            <a:solidFill>
              <a:srgbClr val="c4d0b5">
                <a:alpha val="37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</p:grpSp>
      <p:sp>
        <p:nvSpPr>
          <p:cNvPr id="10" name="Rectangle 44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rgbClr val="ffffff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" name="" descr=""/>
          <p:cNvPicPr/>
          <p:nvPr/>
        </p:nvPicPr>
        <p:blipFill>
          <a:blip r:embed="rId2"/>
          <a:stretch/>
        </p:blipFill>
        <p:spPr>
          <a:xfrm>
            <a:off x="1780560" y="3846240"/>
            <a:ext cx="3248280" cy="2238120"/>
          </a:xfrm>
          <a:prstGeom prst="rect">
            <a:avLst/>
          </a:prstGeom>
          <a:ln w="0">
            <a:noFill/>
          </a:ln>
        </p:spPr>
      </p:pic>
      <p:sp>
        <p:nvSpPr>
          <p:cNvPr id="12" name="Freeform 47"/>
          <p:cNvSpPr/>
          <p:nvPr/>
        </p:nvSpPr>
        <p:spPr>
          <a:xfrm>
            <a:off x="3733920" y="5715000"/>
            <a:ext cx="5028840" cy="761760"/>
          </a:xfrm>
          <a:custGeom>
            <a:avLst/>
            <a:gdLst>
              <a:gd name="textAreaLeft" fmla="*/ 0 w 5028840"/>
              <a:gd name="textAreaRight" fmla="*/ 5029200 w 5028840"/>
              <a:gd name="textAreaTop" fmla="*/ 0 h 761760"/>
              <a:gd name="textAreaBottom" fmla="*/ 762120 h 761760"/>
            </a:gdLst>
            <a:ahLst/>
            <a:rect l="textAreaLeft" t="textAreaTop" r="textAreaRight" b="textAreaBottom"/>
            <a:pathLst>
              <a:path w="17264" h="2710">
                <a:moveTo>
                  <a:pt x="17264" y="0"/>
                </a:moveTo>
                <a:lnTo>
                  <a:pt x="17264" y="180"/>
                </a:lnTo>
                <a:lnTo>
                  <a:pt x="17010" y="442"/>
                </a:lnTo>
                <a:lnTo>
                  <a:pt x="16706" y="689"/>
                </a:lnTo>
                <a:lnTo>
                  <a:pt x="16354" y="923"/>
                </a:lnTo>
                <a:lnTo>
                  <a:pt x="15959" y="1141"/>
                </a:lnTo>
                <a:lnTo>
                  <a:pt x="15524" y="1345"/>
                </a:lnTo>
                <a:lnTo>
                  <a:pt x="15050" y="1535"/>
                </a:lnTo>
                <a:lnTo>
                  <a:pt x="14543" y="1710"/>
                </a:lnTo>
                <a:lnTo>
                  <a:pt x="14003" y="1871"/>
                </a:lnTo>
                <a:lnTo>
                  <a:pt x="13437" y="2018"/>
                </a:lnTo>
                <a:lnTo>
                  <a:pt x="12844" y="2151"/>
                </a:lnTo>
                <a:lnTo>
                  <a:pt x="12232" y="2269"/>
                </a:lnTo>
                <a:lnTo>
                  <a:pt x="11599" y="2374"/>
                </a:lnTo>
                <a:lnTo>
                  <a:pt x="10952" y="2464"/>
                </a:lnTo>
                <a:lnTo>
                  <a:pt x="10294" y="2540"/>
                </a:lnTo>
                <a:lnTo>
                  <a:pt x="9625" y="2602"/>
                </a:lnTo>
                <a:lnTo>
                  <a:pt x="8951" y="2649"/>
                </a:lnTo>
                <a:lnTo>
                  <a:pt x="8275" y="2684"/>
                </a:lnTo>
                <a:lnTo>
                  <a:pt x="7599" y="2704"/>
                </a:lnTo>
                <a:lnTo>
                  <a:pt x="6928" y="2710"/>
                </a:lnTo>
                <a:lnTo>
                  <a:pt x="6264" y="2702"/>
                </a:lnTo>
                <a:lnTo>
                  <a:pt x="5609" y="2681"/>
                </a:lnTo>
                <a:lnTo>
                  <a:pt x="4968" y="2645"/>
                </a:lnTo>
                <a:lnTo>
                  <a:pt x="4344" y="2597"/>
                </a:lnTo>
                <a:lnTo>
                  <a:pt x="3740" y="2534"/>
                </a:lnTo>
                <a:lnTo>
                  <a:pt x="3158" y="2457"/>
                </a:lnTo>
                <a:lnTo>
                  <a:pt x="2603" y="2367"/>
                </a:lnTo>
                <a:lnTo>
                  <a:pt x="2077" y="2264"/>
                </a:lnTo>
                <a:lnTo>
                  <a:pt x="1584" y="2147"/>
                </a:lnTo>
                <a:lnTo>
                  <a:pt x="1126" y="2016"/>
                </a:lnTo>
                <a:lnTo>
                  <a:pt x="708" y="1871"/>
                </a:lnTo>
                <a:lnTo>
                  <a:pt x="331" y="1714"/>
                </a:lnTo>
                <a:lnTo>
                  <a:pt x="0" y="1543"/>
                </a:lnTo>
                <a:lnTo>
                  <a:pt x="0" y="1474"/>
                </a:lnTo>
                <a:lnTo>
                  <a:pt x="341" y="1635"/>
                </a:lnTo>
                <a:lnTo>
                  <a:pt x="727" y="1784"/>
                </a:lnTo>
                <a:lnTo>
                  <a:pt x="1155" y="1920"/>
                </a:lnTo>
                <a:lnTo>
                  <a:pt x="1621" y="2042"/>
                </a:lnTo>
                <a:lnTo>
                  <a:pt x="2121" y="2151"/>
                </a:lnTo>
                <a:lnTo>
                  <a:pt x="2654" y="2249"/>
                </a:lnTo>
                <a:lnTo>
                  <a:pt x="3215" y="2331"/>
                </a:lnTo>
                <a:lnTo>
                  <a:pt x="3803" y="2401"/>
                </a:lnTo>
                <a:lnTo>
                  <a:pt x="4413" y="2457"/>
                </a:lnTo>
                <a:lnTo>
                  <a:pt x="5041" y="2500"/>
                </a:lnTo>
                <a:lnTo>
                  <a:pt x="5686" y="2531"/>
                </a:lnTo>
                <a:lnTo>
                  <a:pt x="6343" y="2547"/>
                </a:lnTo>
                <a:lnTo>
                  <a:pt x="7011" y="2550"/>
                </a:lnTo>
                <a:lnTo>
                  <a:pt x="7685" y="2539"/>
                </a:lnTo>
                <a:lnTo>
                  <a:pt x="8361" y="2515"/>
                </a:lnTo>
                <a:lnTo>
                  <a:pt x="9039" y="2478"/>
                </a:lnTo>
                <a:lnTo>
                  <a:pt x="9712" y="2426"/>
                </a:lnTo>
                <a:lnTo>
                  <a:pt x="10379" y="2361"/>
                </a:lnTo>
                <a:lnTo>
                  <a:pt x="11037" y="2283"/>
                </a:lnTo>
                <a:lnTo>
                  <a:pt x="11682" y="2190"/>
                </a:lnTo>
                <a:lnTo>
                  <a:pt x="12311" y="2084"/>
                </a:lnTo>
                <a:lnTo>
                  <a:pt x="12921" y="1964"/>
                </a:lnTo>
                <a:lnTo>
                  <a:pt x="13509" y="1831"/>
                </a:lnTo>
                <a:lnTo>
                  <a:pt x="14070" y="1683"/>
                </a:lnTo>
                <a:lnTo>
                  <a:pt x="14604" y="1522"/>
                </a:lnTo>
                <a:lnTo>
                  <a:pt x="15105" y="1347"/>
                </a:lnTo>
                <a:lnTo>
                  <a:pt x="15571" y="1158"/>
                </a:lnTo>
                <a:lnTo>
                  <a:pt x="15999" y="954"/>
                </a:lnTo>
                <a:lnTo>
                  <a:pt x="16386" y="737"/>
                </a:lnTo>
                <a:lnTo>
                  <a:pt x="16728" y="506"/>
                </a:lnTo>
                <a:lnTo>
                  <a:pt x="17021" y="260"/>
                </a:lnTo>
                <a:lnTo>
                  <a:pt x="17264" y="0"/>
                </a:lnTo>
                <a:close/>
              </a:path>
            </a:pathLst>
          </a:custGeom>
          <a:gradFill rotWithShape="0">
            <a:gsLst>
              <a:gs pos="0">
                <a:srgbClr val="ffffff">
                  <a:alpha val="0"/>
                </a:srgbClr>
              </a:gs>
              <a:gs pos="50000">
                <a:srgbClr val="9cb084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/>
          </a:gra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990720" y="510120"/>
            <a:ext cx="6857640" cy="192024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p>
            <a:pPr indent="0" algn="r">
              <a:lnSpc>
                <a:spcPct val="100000"/>
              </a:lnSpc>
              <a:buNone/>
            </a:pPr>
            <a:r>
              <a:rPr b="0" lang="en-US" sz="4000" spc="-1" strike="noStrike">
                <a:solidFill>
                  <a:srgbClr val="768d5a"/>
                </a:solidFill>
                <a:latin typeface="Calibri"/>
              </a:rPr>
              <a:t>Click to edit the title text formatОбразец заголовка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uk-UA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F9DE344E-93EE-46F3-B1EC-F01D5B07785D}" type="datetime">
              <a:rPr b="0" lang="uk-UA" sz="1200" spc="-1" strike="noStrike">
                <a:solidFill>
                  <a:srgbClr val="8b8b8b"/>
                </a:solidFill>
                <a:latin typeface="Calibri"/>
              </a:rPr>
              <a:t>27.3.23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5" name="" descr=""/>
          <p:cNvPicPr/>
          <p:nvPr/>
        </p:nvPicPr>
        <p:blipFill>
          <a:blip r:embed="rId3"/>
          <a:stretch/>
        </p:blipFill>
        <p:spPr>
          <a:xfrm>
            <a:off x="0" y="2268000"/>
            <a:ext cx="4213440" cy="4601160"/>
          </a:xfrm>
          <a:prstGeom prst="rect">
            <a:avLst/>
          </a:prstGeom>
          <a:ln w="0">
            <a:noFill/>
          </a:ln>
        </p:spPr>
      </p:pic>
      <p:sp>
        <p:nvSpPr>
          <p:cNvPr id="16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uk-UA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18934D30-E448-4806-98C1-CD3BC9769232}" type="slidenum">
              <a:rPr b="0" lang="uk-UA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af9738"/>
                </a:solidFill>
                <a:latin typeface="Arial"/>
              </a:rPr>
              <a:t>Click to edit the outline text format</a:t>
            </a: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af9738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af9738"/>
              </a:solidFill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af9738"/>
                </a:solidFill>
                <a:latin typeface="Arial"/>
              </a:rPr>
              <a:t>Third Outline Level</a:t>
            </a:r>
            <a:endParaRPr b="0" lang="en-US" sz="1600" spc="-1" strike="noStrike">
              <a:solidFill>
                <a:srgbClr val="af9738"/>
              </a:solidFill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af9738"/>
                </a:solidFill>
                <a:latin typeface="Arial"/>
              </a:rPr>
              <a:t>Fourth Outline Level</a:t>
            </a:r>
            <a:endParaRPr b="0" lang="en-US" sz="1600" spc="-1" strike="noStrike">
              <a:solidFill>
                <a:srgbClr val="af9738"/>
              </a:solidFill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af9738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af9738"/>
              </a:solidFill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af9738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af9738"/>
              </a:solidFill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af9738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af9738"/>
              </a:solidFill>
              <a:latin typeface="Arial"/>
            </a:endParaRPr>
          </a:p>
        </p:txBody>
      </p:sp>
      <p:pic>
        <p:nvPicPr>
          <p:cNvPr id="19" name="" descr=""/>
          <p:cNvPicPr/>
          <p:nvPr/>
        </p:nvPicPr>
        <p:blipFill>
          <a:blip r:embed="rId4"/>
          <a:stretch/>
        </p:blipFill>
        <p:spPr>
          <a:xfrm>
            <a:off x="7563600" y="-24840"/>
            <a:ext cx="1616400" cy="22222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en-US" sz="4000" spc="-1" strike="noStrike">
                <a:solidFill>
                  <a:srgbClr val="768d5a"/>
                </a:solidFill>
                <a:latin typeface="Calibri"/>
              </a:rPr>
              <a:t>Click to edit the title text formatОбразец заголовка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7" name="" descr=""/>
          <p:cNvPicPr/>
          <p:nvPr/>
        </p:nvPicPr>
        <p:blipFill>
          <a:blip r:embed="rId2"/>
          <a:stretch/>
        </p:blipFill>
        <p:spPr>
          <a:xfrm>
            <a:off x="8640" y="2244240"/>
            <a:ext cx="4213440" cy="4601160"/>
          </a:xfrm>
          <a:prstGeom prst="rect">
            <a:avLst/>
          </a:prstGeom>
          <a:ln w="0">
            <a:noFill/>
          </a:ln>
        </p:spPr>
      </p:pic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9360">
            <a:noFill/>
          </a:ln>
        </p:spPr>
        <p:txBody>
          <a:bodyPr anchor="t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af9738"/>
                </a:solidFill>
                <a:latin typeface="Calibri"/>
              </a:rPr>
              <a:t>Click to edit the outline text format</a:t>
            </a: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af9738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af9738"/>
                </a:solidFill>
                <a:latin typeface="Calibri"/>
              </a:rPr>
              <a:t>Third Outline Level</a:t>
            </a: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af9738"/>
                </a:solidFill>
                <a:latin typeface="Calibri"/>
              </a:rPr>
              <a:t>Fourth Outline Level</a:t>
            </a: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af9738"/>
                </a:solidFill>
                <a:latin typeface="Calibri"/>
              </a:rPr>
              <a:t>Fifth Outline Level</a:t>
            </a: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af9738"/>
                </a:solidFill>
                <a:latin typeface="Calibri"/>
              </a:rPr>
              <a:t>Sixth Outline Level</a:t>
            </a: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af9738"/>
                </a:solidFill>
                <a:latin typeface="Calibri"/>
              </a:rPr>
              <a:t>Seventh Outline LevelОбразец текста</a:t>
            </a:r>
            <a:endParaRPr b="0" lang="en-US" sz="2400" spc="-1" strike="noStrike">
              <a:solidFill>
                <a:srgbClr val="af9738"/>
              </a:solidFill>
              <a:latin typeface="Arial"/>
            </a:endParaRPr>
          </a:p>
          <a:p>
            <a:pPr lvl="7" marL="3456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af9738"/>
                </a:solidFill>
                <a:latin typeface="Calibri"/>
              </a:rPr>
              <a:t>Второй уровень</a:t>
            </a:r>
            <a:endParaRPr b="0" lang="en-US" sz="2000" spc="-1" strike="noStrike">
              <a:solidFill>
                <a:srgbClr val="af9738"/>
              </a:solidFill>
              <a:latin typeface="Arial"/>
            </a:endParaRPr>
          </a:p>
          <a:p>
            <a:pPr lvl="8" marL="3888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af9738"/>
                </a:solidFill>
                <a:latin typeface="Calibri"/>
              </a:rPr>
              <a:t>Третий уровень</a:t>
            </a:r>
            <a:endParaRPr b="0" lang="en-US" sz="1800" spc="-1" strike="noStrike">
              <a:solidFill>
                <a:srgbClr val="af9738"/>
              </a:solidFill>
              <a:latin typeface="Arial"/>
            </a:endParaRPr>
          </a:p>
          <a:p>
            <a:pPr lvl="9" marL="4320000" indent="-2160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af9738"/>
                </a:solidFill>
                <a:latin typeface="Calibri"/>
              </a:rPr>
              <a:t>Четвертый уровень</a:t>
            </a:r>
            <a:endParaRPr b="0" lang="en-US" sz="1600" spc="-1" strike="noStrike">
              <a:solidFill>
                <a:srgbClr val="af9738"/>
              </a:solidFill>
              <a:latin typeface="Arial"/>
            </a:endParaRPr>
          </a:p>
          <a:p>
            <a:pPr lvl="9" marL="4320000" indent="-2160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af9738"/>
                </a:solidFill>
                <a:latin typeface="Calibri"/>
              </a:rPr>
              <a:t>Пятый уровень</a:t>
            </a:r>
            <a:endParaRPr b="0" lang="en-US" sz="1600" spc="-1" strike="noStrike">
              <a:solidFill>
                <a:srgbClr val="af9738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ftr" idx="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" descr=""/>
          <p:cNvPicPr/>
          <p:nvPr/>
        </p:nvPicPr>
        <p:blipFill>
          <a:blip r:embed="rId3"/>
          <a:stretch/>
        </p:blipFill>
        <p:spPr>
          <a:xfrm>
            <a:off x="7563600" y="-24480"/>
            <a:ext cx="1616400" cy="2222280"/>
          </a:xfrm>
          <a:prstGeom prst="rect">
            <a:avLst/>
          </a:prstGeom>
          <a:ln w="0">
            <a:noFill/>
          </a:ln>
        </p:spPr>
      </p:pic>
      <p:sp>
        <p:nvSpPr>
          <p:cNvPr id="61" name="PlaceHolder 4"/>
          <p:cNvSpPr>
            <a:spLocks noGrp="1"/>
          </p:cNvSpPr>
          <p:nvPr>
            <p:ph type="sldNum" idx="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uk-UA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7BF16DE-99C9-463C-9E72-EE238EB6B70B}" type="slidenum">
              <a:rPr b="0" lang="uk-UA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32"/>
          <p:cNvGrpSpPr/>
          <p:nvPr/>
        </p:nvGrpSpPr>
        <p:grpSpPr>
          <a:xfrm>
            <a:off x="0" y="0"/>
            <a:ext cx="9143640" cy="6857640"/>
            <a:chOff x="0" y="0"/>
            <a:chExt cx="9143640" cy="6857640"/>
          </a:xfrm>
        </p:grpSpPr>
        <p:sp>
          <p:nvSpPr>
            <p:cNvPr id="99" name="Rectangle 7"/>
            <p:cNvSpPr/>
            <p:nvPr/>
          </p:nvSpPr>
          <p:spPr>
            <a:xfrm>
              <a:off x="0" y="0"/>
              <a:ext cx="9143640" cy="6857640"/>
            </a:xfrm>
            <a:prstGeom prst="rect">
              <a:avLst/>
            </a:prstGeom>
            <a:solidFill>
              <a:srgbClr val="ffffff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00" name="Freeform 9"/>
            <p:cNvSpPr/>
            <p:nvPr/>
          </p:nvSpPr>
          <p:spPr>
            <a:xfrm>
              <a:off x="7543800" y="0"/>
              <a:ext cx="1599840" cy="2209320"/>
            </a:xfrm>
            <a:custGeom>
              <a:avLst/>
              <a:gdLst>
                <a:gd name="textAreaLeft" fmla="*/ 0 w 1599840"/>
                <a:gd name="textAreaRight" fmla="*/ 1600200 w 1599840"/>
                <a:gd name="textAreaTop" fmla="*/ 0 h 2209320"/>
                <a:gd name="textAreaBottom" fmla="*/ 2209680 h 2209320"/>
              </a:gdLst>
              <a:ahLst/>
              <a:rect l="textAreaLeft" t="textAreaTop" r="textAreaRight" b="textAreaBottom"/>
              <a:pathLst>
                <a:path w="1432" h="3492">
                  <a:moveTo>
                    <a:pt x="0" y="0"/>
                  </a:moveTo>
                  <a:lnTo>
                    <a:pt x="1432" y="0"/>
                  </a:lnTo>
                  <a:lnTo>
                    <a:pt x="1432" y="3492"/>
                  </a:lnTo>
                  <a:lnTo>
                    <a:pt x="1419" y="3252"/>
                  </a:lnTo>
                  <a:lnTo>
                    <a:pt x="1406" y="3024"/>
                  </a:lnTo>
                  <a:lnTo>
                    <a:pt x="1393" y="2807"/>
                  </a:lnTo>
                  <a:lnTo>
                    <a:pt x="1379" y="2601"/>
                  </a:lnTo>
                  <a:lnTo>
                    <a:pt x="1364" y="2407"/>
                  </a:lnTo>
                  <a:lnTo>
                    <a:pt x="1348" y="2222"/>
                  </a:lnTo>
                  <a:lnTo>
                    <a:pt x="1330" y="2047"/>
                  </a:lnTo>
                  <a:lnTo>
                    <a:pt x="1311" y="1881"/>
                  </a:lnTo>
                  <a:lnTo>
                    <a:pt x="1291" y="1726"/>
                  </a:lnTo>
                  <a:lnTo>
                    <a:pt x="1268" y="1580"/>
                  </a:lnTo>
                  <a:lnTo>
                    <a:pt x="1245" y="1442"/>
                  </a:lnTo>
                  <a:lnTo>
                    <a:pt x="1218" y="1313"/>
                  </a:lnTo>
                  <a:lnTo>
                    <a:pt x="1190" y="1192"/>
                  </a:lnTo>
                  <a:lnTo>
                    <a:pt x="1158" y="1078"/>
                  </a:lnTo>
                  <a:lnTo>
                    <a:pt x="1125" y="973"/>
                  </a:lnTo>
                  <a:lnTo>
                    <a:pt x="1089" y="873"/>
                  </a:lnTo>
                  <a:lnTo>
                    <a:pt x="1049" y="781"/>
                  </a:lnTo>
                  <a:lnTo>
                    <a:pt x="1007" y="696"/>
                  </a:lnTo>
                  <a:lnTo>
                    <a:pt x="962" y="617"/>
                  </a:lnTo>
                  <a:lnTo>
                    <a:pt x="913" y="544"/>
                  </a:lnTo>
                  <a:lnTo>
                    <a:pt x="860" y="475"/>
                  </a:lnTo>
                  <a:lnTo>
                    <a:pt x="804" y="413"/>
                  </a:lnTo>
                  <a:lnTo>
                    <a:pt x="744" y="354"/>
                  </a:lnTo>
                  <a:lnTo>
                    <a:pt x="680" y="301"/>
                  </a:lnTo>
                  <a:lnTo>
                    <a:pt x="611" y="252"/>
                  </a:lnTo>
                  <a:lnTo>
                    <a:pt x="539" y="206"/>
                  </a:lnTo>
                  <a:lnTo>
                    <a:pt x="461" y="165"/>
                  </a:lnTo>
                  <a:lnTo>
                    <a:pt x="379" y="128"/>
                  </a:lnTo>
                  <a:lnTo>
                    <a:pt x="292" y="92"/>
                  </a:lnTo>
                  <a:lnTo>
                    <a:pt x="200" y="59"/>
                  </a:lnTo>
                  <a:lnTo>
                    <a:pt x="10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b084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01" name="Freeform 10"/>
            <p:cNvSpPr/>
            <p:nvPr/>
          </p:nvSpPr>
          <p:spPr>
            <a:xfrm>
              <a:off x="3733920" y="5715000"/>
              <a:ext cx="5028840" cy="761760"/>
            </a:xfrm>
            <a:custGeom>
              <a:avLst/>
              <a:gdLst>
                <a:gd name="textAreaLeft" fmla="*/ 0 w 5028840"/>
                <a:gd name="textAreaRight" fmla="*/ 5029200 w 5028840"/>
                <a:gd name="textAreaTop" fmla="*/ 0 h 761760"/>
                <a:gd name="textAreaBottom" fmla="*/ 762120 h 761760"/>
              </a:gdLst>
              <a:ahLst/>
              <a:rect l="textAreaLeft" t="textAreaTop" r="textAreaRight" b="textAreaBottom"/>
              <a:pathLst>
                <a:path w="17264" h="2710">
                  <a:moveTo>
                    <a:pt x="17264" y="0"/>
                  </a:moveTo>
                  <a:lnTo>
                    <a:pt x="17264" y="180"/>
                  </a:lnTo>
                  <a:lnTo>
                    <a:pt x="17010" y="442"/>
                  </a:lnTo>
                  <a:lnTo>
                    <a:pt x="16706" y="689"/>
                  </a:lnTo>
                  <a:lnTo>
                    <a:pt x="16354" y="923"/>
                  </a:lnTo>
                  <a:lnTo>
                    <a:pt x="15959" y="1141"/>
                  </a:lnTo>
                  <a:lnTo>
                    <a:pt x="15524" y="1345"/>
                  </a:lnTo>
                  <a:lnTo>
                    <a:pt x="15050" y="1535"/>
                  </a:lnTo>
                  <a:lnTo>
                    <a:pt x="14543" y="1710"/>
                  </a:lnTo>
                  <a:lnTo>
                    <a:pt x="14003" y="1871"/>
                  </a:lnTo>
                  <a:lnTo>
                    <a:pt x="13437" y="2018"/>
                  </a:lnTo>
                  <a:lnTo>
                    <a:pt x="12844" y="2151"/>
                  </a:lnTo>
                  <a:lnTo>
                    <a:pt x="12232" y="2269"/>
                  </a:lnTo>
                  <a:lnTo>
                    <a:pt x="11599" y="2374"/>
                  </a:lnTo>
                  <a:lnTo>
                    <a:pt x="10952" y="2464"/>
                  </a:lnTo>
                  <a:lnTo>
                    <a:pt x="10294" y="2540"/>
                  </a:lnTo>
                  <a:lnTo>
                    <a:pt x="9625" y="2602"/>
                  </a:lnTo>
                  <a:lnTo>
                    <a:pt x="8951" y="2649"/>
                  </a:lnTo>
                  <a:lnTo>
                    <a:pt x="8275" y="2684"/>
                  </a:lnTo>
                  <a:lnTo>
                    <a:pt x="7599" y="2704"/>
                  </a:lnTo>
                  <a:lnTo>
                    <a:pt x="6928" y="2710"/>
                  </a:lnTo>
                  <a:lnTo>
                    <a:pt x="6264" y="2702"/>
                  </a:lnTo>
                  <a:lnTo>
                    <a:pt x="5609" y="2681"/>
                  </a:lnTo>
                  <a:lnTo>
                    <a:pt x="4968" y="2645"/>
                  </a:lnTo>
                  <a:lnTo>
                    <a:pt x="4344" y="2597"/>
                  </a:lnTo>
                  <a:lnTo>
                    <a:pt x="3740" y="2534"/>
                  </a:lnTo>
                  <a:lnTo>
                    <a:pt x="3158" y="2457"/>
                  </a:lnTo>
                  <a:lnTo>
                    <a:pt x="2603" y="2367"/>
                  </a:lnTo>
                  <a:lnTo>
                    <a:pt x="2077" y="2264"/>
                  </a:lnTo>
                  <a:lnTo>
                    <a:pt x="1584" y="2147"/>
                  </a:lnTo>
                  <a:lnTo>
                    <a:pt x="1126" y="2016"/>
                  </a:lnTo>
                  <a:lnTo>
                    <a:pt x="708" y="1871"/>
                  </a:lnTo>
                  <a:lnTo>
                    <a:pt x="331" y="1714"/>
                  </a:lnTo>
                  <a:lnTo>
                    <a:pt x="0" y="1543"/>
                  </a:lnTo>
                  <a:lnTo>
                    <a:pt x="0" y="1474"/>
                  </a:lnTo>
                  <a:lnTo>
                    <a:pt x="341" y="1635"/>
                  </a:lnTo>
                  <a:lnTo>
                    <a:pt x="727" y="1784"/>
                  </a:lnTo>
                  <a:lnTo>
                    <a:pt x="1155" y="1920"/>
                  </a:lnTo>
                  <a:lnTo>
                    <a:pt x="1621" y="2042"/>
                  </a:lnTo>
                  <a:lnTo>
                    <a:pt x="2121" y="2151"/>
                  </a:lnTo>
                  <a:lnTo>
                    <a:pt x="2654" y="2249"/>
                  </a:lnTo>
                  <a:lnTo>
                    <a:pt x="3215" y="2331"/>
                  </a:lnTo>
                  <a:lnTo>
                    <a:pt x="3803" y="2401"/>
                  </a:lnTo>
                  <a:lnTo>
                    <a:pt x="4413" y="2457"/>
                  </a:lnTo>
                  <a:lnTo>
                    <a:pt x="5041" y="2500"/>
                  </a:lnTo>
                  <a:lnTo>
                    <a:pt x="5686" y="2531"/>
                  </a:lnTo>
                  <a:lnTo>
                    <a:pt x="6343" y="2547"/>
                  </a:lnTo>
                  <a:lnTo>
                    <a:pt x="7011" y="2550"/>
                  </a:lnTo>
                  <a:lnTo>
                    <a:pt x="7685" y="2539"/>
                  </a:lnTo>
                  <a:lnTo>
                    <a:pt x="8361" y="2515"/>
                  </a:lnTo>
                  <a:lnTo>
                    <a:pt x="9039" y="2478"/>
                  </a:lnTo>
                  <a:lnTo>
                    <a:pt x="9712" y="2426"/>
                  </a:lnTo>
                  <a:lnTo>
                    <a:pt x="10379" y="2361"/>
                  </a:lnTo>
                  <a:lnTo>
                    <a:pt x="11037" y="2283"/>
                  </a:lnTo>
                  <a:lnTo>
                    <a:pt x="11682" y="2190"/>
                  </a:lnTo>
                  <a:lnTo>
                    <a:pt x="12311" y="2084"/>
                  </a:lnTo>
                  <a:lnTo>
                    <a:pt x="12921" y="1964"/>
                  </a:lnTo>
                  <a:lnTo>
                    <a:pt x="13509" y="1831"/>
                  </a:lnTo>
                  <a:lnTo>
                    <a:pt x="14070" y="1683"/>
                  </a:lnTo>
                  <a:lnTo>
                    <a:pt x="14604" y="1522"/>
                  </a:lnTo>
                  <a:lnTo>
                    <a:pt x="15105" y="1347"/>
                  </a:lnTo>
                  <a:lnTo>
                    <a:pt x="15571" y="1158"/>
                  </a:lnTo>
                  <a:lnTo>
                    <a:pt x="15999" y="954"/>
                  </a:lnTo>
                  <a:lnTo>
                    <a:pt x="16386" y="737"/>
                  </a:lnTo>
                  <a:lnTo>
                    <a:pt x="16728" y="506"/>
                  </a:lnTo>
                  <a:lnTo>
                    <a:pt x="17021" y="260"/>
                  </a:lnTo>
                  <a:lnTo>
                    <a:pt x="17264" y="0"/>
                  </a:lnTo>
                  <a:close/>
                </a:path>
              </a:pathLst>
            </a:custGeom>
            <a:gradFill rotWithShape="0">
              <a:gsLst>
                <a:gs pos="0">
                  <a:srgbClr val="ffffff">
                    <a:alpha val="0"/>
                  </a:srgbClr>
                </a:gs>
                <a:gs pos="50000">
                  <a:srgbClr val="9cb084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</p:grpSp>
      <p:grpSp>
        <p:nvGrpSpPr>
          <p:cNvPr id="102" name="Group 11"/>
          <p:cNvGrpSpPr/>
          <p:nvPr/>
        </p:nvGrpSpPr>
        <p:grpSpPr>
          <a:xfrm>
            <a:off x="0" y="2854440"/>
            <a:ext cx="3580920" cy="4003200"/>
            <a:chOff x="0" y="2854440"/>
            <a:chExt cx="3580920" cy="4003200"/>
          </a:xfrm>
        </p:grpSpPr>
        <p:sp>
          <p:nvSpPr>
            <p:cNvPr id="103" name="Freeform 7"/>
            <p:cNvSpPr/>
            <p:nvPr/>
          </p:nvSpPr>
          <p:spPr>
            <a:xfrm>
              <a:off x="0" y="2854440"/>
              <a:ext cx="1842840" cy="1122120"/>
            </a:xfrm>
            <a:custGeom>
              <a:avLst/>
              <a:gdLst>
                <a:gd name="textAreaLeft" fmla="*/ 0 w 1842840"/>
                <a:gd name="textAreaRight" fmla="*/ 1843200 w 1842840"/>
                <a:gd name="textAreaTop" fmla="*/ 0 h 1122120"/>
                <a:gd name="textAreaBottom" fmla="*/ 1122480 h 1122120"/>
              </a:gdLst>
              <a:ahLst/>
              <a:rect l="textAreaLeft" t="textAreaTop" r="textAreaRight" b="textAreaBottom"/>
              <a:pathLst>
                <a:path w="2600" h="1587">
                  <a:moveTo>
                    <a:pt x="0" y="0"/>
                  </a:moveTo>
                  <a:lnTo>
                    <a:pt x="0" y="0"/>
                  </a:lnTo>
                  <a:lnTo>
                    <a:pt x="63" y="8"/>
                  </a:lnTo>
                  <a:lnTo>
                    <a:pt x="124" y="18"/>
                  </a:lnTo>
                  <a:lnTo>
                    <a:pt x="185" y="28"/>
                  </a:lnTo>
                  <a:lnTo>
                    <a:pt x="246" y="40"/>
                  </a:lnTo>
                  <a:lnTo>
                    <a:pt x="305" y="53"/>
                  </a:lnTo>
                  <a:lnTo>
                    <a:pt x="365" y="64"/>
                  </a:lnTo>
                  <a:lnTo>
                    <a:pt x="480" y="94"/>
                  </a:lnTo>
                  <a:lnTo>
                    <a:pt x="596" y="127"/>
                  </a:lnTo>
                  <a:lnTo>
                    <a:pt x="706" y="162"/>
                  </a:lnTo>
                  <a:lnTo>
                    <a:pt x="815" y="200"/>
                  </a:lnTo>
                  <a:lnTo>
                    <a:pt x="921" y="241"/>
                  </a:lnTo>
                  <a:lnTo>
                    <a:pt x="1025" y="286"/>
                  </a:lnTo>
                  <a:lnTo>
                    <a:pt x="1126" y="330"/>
                  </a:lnTo>
                  <a:lnTo>
                    <a:pt x="1223" y="380"/>
                  </a:lnTo>
                  <a:lnTo>
                    <a:pt x="1319" y="429"/>
                  </a:lnTo>
                  <a:lnTo>
                    <a:pt x="1411" y="482"/>
                  </a:lnTo>
                  <a:lnTo>
                    <a:pt x="1502" y="537"/>
                  </a:lnTo>
                  <a:lnTo>
                    <a:pt x="1588" y="591"/>
                  </a:lnTo>
                  <a:lnTo>
                    <a:pt x="1672" y="649"/>
                  </a:lnTo>
                  <a:lnTo>
                    <a:pt x="1753" y="707"/>
                  </a:lnTo>
                  <a:lnTo>
                    <a:pt x="1831" y="764"/>
                  </a:lnTo>
                  <a:lnTo>
                    <a:pt x="1907" y="824"/>
                  </a:lnTo>
                  <a:lnTo>
                    <a:pt x="1979" y="885"/>
                  </a:lnTo>
                  <a:lnTo>
                    <a:pt x="2047" y="946"/>
                  </a:lnTo>
                  <a:lnTo>
                    <a:pt x="2113" y="1005"/>
                  </a:lnTo>
                  <a:lnTo>
                    <a:pt x="2177" y="1066"/>
                  </a:lnTo>
                  <a:lnTo>
                    <a:pt x="2237" y="1128"/>
                  </a:lnTo>
                  <a:lnTo>
                    <a:pt x="2293" y="1189"/>
                  </a:lnTo>
                  <a:lnTo>
                    <a:pt x="2347" y="1248"/>
                  </a:lnTo>
                  <a:lnTo>
                    <a:pt x="2397" y="1308"/>
                  </a:lnTo>
                  <a:lnTo>
                    <a:pt x="2445" y="1365"/>
                  </a:lnTo>
                  <a:lnTo>
                    <a:pt x="2488" y="1423"/>
                  </a:lnTo>
                  <a:lnTo>
                    <a:pt x="2529" y="1479"/>
                  </a:lnTo>
                  <a:lnTo>
                    <a:pt x="2565" y="1534"/>
                  </a:lnTo>
                  <a:lnTo>
                    <a:pt x="2600" y="1587"/>
                  </a:lnTo>
                  <a:lnTo>
                    <a:pt x="2600" y="1587"/>
                  </a:lnTo>
                  <a:lnTo>
                    <a:pt x="2570" y="1555"/>
                  </a:lnTo>
                  <a:lnTo>
                    <a:pt x="2535" y="1522"/>
                  </a:lnTo>
                  <a:lnTo>
                    <a:pt x="2497" y="1487"/>
                  </a:lnTo>
                  <a:lnTo>
                    <a:pt x="2455" y="1451"/>
                  </a:lnTo>
                  <a:lnTo>
                    <a:pt x="2408" y="1413"/>
                  </a:lnTo>
                  <a:lnTo>
                    <a:pt x="2359" y="1375"/>
                  </a:lnTo>
                  <a:lnTo>
                    <a:pt x="2304" y="1336"/>
                  </a:lnTo>
                  <a:lnTo>
                    <a:pt x="2247" y="1294"/>
                  </a:lnTo>
                  <a:lnTo>
                    <a:pt x="2185" y="1255"/>
                  </a:lnTo>
                  <a:lnTo>
                    <a:pt x="2119" y="1215"/>
                  </a:lnTo>
                  <a:lnTo>
                    <a:pt x="2052" y="1174"/>
                  </a:lnTo>
                  <a:lnTo>
                    <a:pt x="1981" y="1134"/>
                  </a:lnTo>
                  <a:lnTo>
                    <a:pt x="1905" y="1096"/>
                  </a:lnTo>
                  <a:lnTo>
                    <a:pt x="1827" y="1058"/>
                  </a:lnTo>
                  <a:lnTo>
                    <a:pt x="1746" y="1020"/>
                  </a:lnTo>
                  <a:lnTo>
                    <a:pt x="1662" y="986"/>
                  </a:lnTo>
                  <a:lnTo>
                    <a:pt x="1576" y="953"/>
                  </a:lnTo>
                  <a:lnTo>
                    <a:pt x="1486" y="921"/>
                  </a:lnTo>
                  <a:lnTo>
                    <a:pt x="1393" y="891"/>
                  </a:lnTo>
                  <a:lnTo>
                    <a:pt x="1299" y="865"/>
                  </a:lnTo>
                  <a:lnTo>
                    <a:pt x="1202" y="840"/>
                  </a:lnTo>
                  <a:lnTo>
                    <a:pt x="1103" y="819"/>
                  </a:lnTo>
                  <a:lnTo>
                    <a:pt x="1000" y="801"/>
                  </a:lnTo>
                  <a:lnTo>
                    <a:pt x="896" y="787"/>
                  </a:lnTo>
                  <a:lnTo>
                    <a:pt x="843" y="781"/>
                  </a:lnTo>
                  <a:lnTo>
                    <a:pt x="791" y="776"/>
                  </a:lnTo>
                  <a:lnTo>
                    <a:pt x="738" y="773"/>
                  </a:lnTo>
                  <a:lnTo>
                    <a:pt x="683" y="769"/>
                  </a:lnTo>
                  <a:lnTo>
                    <a:pt x="629" y="768"/>
                  </a:lnTo>
                  <a:lnTo>
                    <a:pt x="573" y="768"/>
                  </a:lnTo>
                  <a:lnTo>
                    <a:pt x="518" y="768"/>
                  </a:lnTo>
                  <a:lnTo>
                    <a:pt x="462" y="769"/>
                  </a:lnTo>
                  <a:lnTo>
                    <a:pt x="406" y="773"/>
                  </a:lnTo>
                  <a:lnTo>
                    <a:pt x="348" y="776"/>
                  </a:lnTo>
                  <a:lnTo>
                    <a:pt x="292" y="781"/>
                  </a:lnTo>
                  <a:lnTo>
                    <a:pt x="234" y="787"/>
                  </a:lnTo>
                  <a:lnTo>
                    <a:pt x="177" y="796"/>
                  </a:lnTo>
                  <a:lnTo>
                    <a:pt x="117" y="806"/>
                  </a:lnTo>
                  <a:lnTo>
                    <a:pt x="59" y="816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fe6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04" name="Freeform 8"/>
            <p:cNvSpPr/>
            <p:nvPr/>
          </p:nvSpPr>
          <p:spPr>
            <a:xfrm>
              <a:off x="0" y="3946680"/>
              <a:ext cx="1420560" cy="2910960"/>
            </a:xfrm>
            <a:custGeom>
              <a:avLst/>
              <a:gdLst>
                <a:gd name="textAreaLeft" fmla="*/ 0 w 1420560"/>
                <a:gd name="textAreaRight" fmla="*/ 1420920 w 1420560"/>
                <a:gd name="textAreaTop" fmla="*/ 0 h 2910960"/>
                <a:gd name="textAreaBottom" fmla="*/ 2911320 h 2910960"/>
              </a:gdLst>
              <a:ahLst/>
              <a:rect l="textAreaLeft" t="textAreaTop" r="textAreaRight" b="textAreaBottom"/>
              <a:pathLst>
                <a:path w="857" h="2024">
                  <a:moveTo>
                    <a:pt x="0" y="776"/>
                  </a:moveTo>
                  <a:lnTo>
                    <a:pt x="0" y="776"/>
                  </a:lnTo>
                  <a:lnTo>
                    <a:pt x="38" y="703"/>
                  </a:lnTo>
                  <a:lnTo>
                    <a:pt x="78" y="634"/>
                  </a:lnTo>
                  <a:lnTo>
                    <a:pt x="119" y="566"/>
                  </a:lnTo>
                  <a:lnTo>
                    <a:pt x="162" y="502"/>
                  </a:lnTo>
                  <a:lnTo>
                    <a:pt x="208" y="441"/>
                  </a:lnTo>
                  <a:lnTo>
                    <a:pt x="256" y="381"/>
                  </a:lnTo>
                  <a:lnTo>
                    <a:pt x="305" y="327"/>
                  </a:lnTo>
                  <a:lnTo>
                    <a:pt x="330" y="300"/>
                  </a:lnTo>
                  <a:lnTo>
                    <a:pt x="357" y="274"/>
                  </a:lnTo>
                  <a:lnTo>
                    <a:pt x="385" y="249"/>
                  </a:lnTo>
                  <a:lnTo>
                    <a:pt x="411" y="226"/>
                  </a:lnTo>
                  <a:lnTo>
                    <a:pt x="439" y="203"/>
                  </a:lnTo>
                  <a:lnTo>
                    <a:pt x="469" y="182"/>
                  </a:lnTo>
                  <a:lnTo>
                    <a:pt x="497" y="160"/>
                  </a:lnTo>
                  <a:lnTo>
                    <a:pt x="527" y="140"/>
                  </a:lnTo>
                  <a:lnTo>
                    <a:pt x="558" y="122"/>
                  </a:lnTo>
                  <a:lnTo>
                    <a:pt x="588" y="104"/>
                  </a:lnTo>
                  <a:lnTo>
                    <a:pt x="619" y="87"/>
                  </a:lnTo>
                  <a:lnTo>
                    <a:pt x="652" y="71"/>
                  </a:lnTo>
                  <a:lnTo>
                    <a:pt x="685" y="56"/>
                  </a:lnTo>
                  <a:lnTo>
                    <a:pt x="718" y="43"/>
                  </a:lnTo>
                  <a:lnTo>
                    <a:pt x="751" y="31"/>
                  </a:lnTo>
                  <a:lnTo>
                    <a:pt x="786" y="20"/>
                  </a:lnTo>
                  <a:lnTo>
                    <a:pt x="822" y="1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06" y="46"/>
                  </a:lnTo>
                  <a:lnTo>
                    <a:pt x="754" y="94"/>
                  </a:lnTo>
                  <a:lnTo>
                    <a:pt x="706" y="144"/>
                  </a:lnTo>
                  <a:lnTo>
                    <a:pt x="660" y="196"/>
                  </a:lnTo>
                  <a:lnTo>
                    <a:pt x="617" y="249"/>
                  </a:lnTo>
                  <a:lnTo>
                    <a:pt x="576" y="304"/>
                  </a:lnTo>
                  <a:lnTo>
                    <a:pt x="536" y="362"/>
                  </a:lnTo>
                  <a:lnTo>
                    <a:pt x="498" y="419"/>
                  </a:lnTo>
                  <a:lnTo>
                    <a:pt x="462" y="479"/>
                  </a:lnTo>
                  <a:lnTo>
                    <a:pt x="429" y="538"/>
                  </a:lnTo>
                  <a:lnTo>
                    <a:pt x="398" y="601"/>
                  </a:lnTo>
                  <a:lnTo>
                    <a:pt x="368" y="664"/>
                  </a:lnTo>
                  <a:lnTo>
                    <a:pt x="340" y="728"/>
                  </a:lnTo>
                  <a:lnTo>
                    <a:pt x="315" y="792"/>
                  </a:lnTo>
                  <a:lnTo>
                    <a:pt x="291" y="858"/>
                  </a:lnTo>
                  <a:lnTo>
                    <a:pt x="269" y="925"/>
                  </a:lnTo>
                  <a:lnTo>
                    <a:pt x="249" y="992"/>
                  </a:lnTo>
                  <a:lnTo>
                    <a:pt x="229" y="1060"/>
                  </a:lnTo>
                  <a:lnTo>
                    <a:pt x="213" y="1128"/>
                  </a:lnTo>
                  <a:lnTo>
                    <a:pt x="198" y="1197"/>
                  </a:lnTo>
                  <a:lnTo>
                    <a:pt x="185" y="1266"/>
                  </a:lnTo>
                  <a:lnTo>
                    <a:pt x="173" y="1336"/>
                  </a:lnTo>
                  <a:lnTo>
                    <a:pt x="162" y="1405"/>
                  </a:lnTo>
                  <a:lnTo>
                    <a:pt x="154" y="1474"/>
                  </a:lnTo>
                  <a:lnTo>
                    <a:pt x="147" y="1544"/>
                  </a:lnTo>
                  <a:lnTo>
                    <a:pt x="140" y="1613"/>
                  </a:lnTo>
                  <a:lnTo>
                    <a:pt x="137" y="1682"/>
                  </a:lnTo>
                  <a:lnTo>
                    <a:pt x="134" y="1752"/>
                  </a:lnTo>
                  <a:lnTo>
                    <a:pt x="132" y="1821"/>
                  </a:lnTo>
                  <a:lnTo>
                    <a:pt x="132" y="1889"/>
                  </a:lnTo>
                  <a:lnTo>
                    <a:pt x="134" y="1956"/>
                  </a:lnTo>
                  <a:lnTo>
                    <a:pt x="135" y="2024"/>
                  </a:lnTo>
                  <a:lnTo>
                    <a:pt x="0" y="2024"/>
                  </a:lnTo>
                  <a:lnTo>
                    <a:pt x="0" y="776"/>
                  </a:lnTo>
                  <a:lnTo>
                    <a:pt x="0" y="776"/>
                  </a:lnTo>
                  <a:close/>
                </a:path>
              </a:pathLst>
            </a:custGeom>
            <a:solidFill>
              <a:srgbClr val="d7dfce">
                <a:alpha val="44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05" name="Freeform 9"/>
            <p:cNvSpPr/>
            <p:nvPr/>
          </p:nvSpPr>
          <p:spPr>
            <a:xfrm>
              <a:off x="0" y="3228840"/>
              <a:ext cx="1292040" cy="961560"/>
            </a:xfrm>
            <a:custGeom>
              <a:avLst/>
              <a:gdLst>
                <a:gd name="textAreaLeft" fmla="*/ 0 w 1292040"/>
                <a:gd name="textAreaRight" fmla="*/ 1292400 w 1292040"/>
                <a:gd name="textAreaTop" fmla="*/ 0 h 961560"/>
                <a:gd name="textAreaBottom" fmla="*/ 961920 h 961560"/>
              </a:gdLst>
              <a:ahLst/>
              <a:rect l="textAreaLeft" t="textAreaTop" r="textAreaRight" b="textAreaBottom"/>
              <a:pathLst>
                <a:path w="1974" h="1357">
                  <a:moveTo>
                    <a:pt x="0" y="118"/>
                  </a:moveTo>
                  <a:lnTo>
                    <a:pt x="0" y="118"/>
                  </a:lnTo>
                  <a:lnTo>
                    <a:pt x="83" y="92"/>
                  </a:lnTo>
                  <a:lnTo>
                    <a:pt x="165" y="69"/>
                  </a:lnTo>
                  <a:lnTo>
                    <a:pt x="246" y="49"/>
                  </a:lnTo>
                  <a:lnTo>
                    <a:pt x="327" y="33"/>
                  </a:lnTo>
                  <a:lnTo>
                    <a:pt x="408" y="21"/>
                  </a:lnTo>
                  <a:lnTo>
                    <a:pt x="487" y="11"/>
                  </a:lnTo>
                  <a:lnTo>
                    <a:pt x="566" y="5"/>
                  </a:lnTo>
                  <a:lnTo>
                    <a:pt x="645" y="1"/>
                  </a:lnTo>
                  <a:lnTo>
                    <a:pt x="721" y="0"/>
                  </a:lnTo>
                  <a:lnTo>
                    <a:pt x="797" y="1"/>
                  </a:lnTo>
                  <a:lnTo>
                    <a:pt x="873" y="6"/>
                  </a:lnTo>
                  <a:lnTo>
                    <a:pt x="946" y="13"/>
                  </a:lnTo>
                  <a:lnTo>
                    <a:pt x="1018" y="23"/>
                  </a:lnTo>
                  <a:lnTo>
                    <a:pt x="1088" y="33"/>
                  </a:lnTo>
                  <a:lnTo>
                    <a:pt x="1157" y="47"/>
                  </a:lnTo>
                  <a:lnTo>
                    <a:pt x="1225" y="62"/>
                  </a:lnTo>
                  <a:lnTo>
                    <a:pt x="1289" y="79"/>
                  </a:lnTo>
                  <a:lnTo>
                    <a:pt x="1352" y="97"/>
                  </a:lnTo>
                  <a:lnTo>
                    <a:pt x="1413" y="117"/>
                  </a:lnTo>
                  <a:lnTo>
                    <a:pt x="1472" y="138"/>
                  </a:lnTo>
                  <a:lnTo>
                    <a:pt x="1530" y="161"/>
                  </a:lnTo>
                  <a:lnTo>
                    <a:pt x="1585" y="184"/>
                  </a:lnTo>
                  <a:lnTo>
                    <a:pt x="1636" y="209"/>
                  </a:lnTo>
                  <a:lnTo>
                    <a:pt x="1685" y="236"/>
                  </a:lnTo>
                  <a:lnTo>
                    <a:pt x="1732" y="262"/>
                  </a:lnTo>
                  <a:lnTo>
                    <a:pt x="1776" y="288"/>
                  </a:lnTo>
                  <a:lnTo>
                    <a:pt x="1816" y="315"/>
                  </a:lnTo>
                  <a:lnTo>
                    <a:pt x="1854" y="343"/>
                  </a:lnTo>
                  <a:lnTo>
                    <a:pt x="1888" y="371"/>
                  </a:lnTo>
                  <a:lnTo>
                    <a:pt x="1921" y="399"/>
                  </a:lnTo>
                  <a:lnTo>
                    <a:pt x="1949" y="427"/>
                  </a:lnTo>
                  <a:lnTo>
                    <a:pt x="1974" y="455"/>
                  </a:lnTo>
                  <a:lnTo>
                    <a:pt x="1974" y="455"/>
                  </a:lnTo>
                  <a:lnTo>
                    <a:pt x="1920" y="434"/>
                  </a:lnTo>
                  <a:lnTo>
                    <a:pt x="1864" y="412"/>
                  </a:lnTo>
                  <a:lnTo>
                    <a:pt x="1804" y="394"/>
                  </a:lnTo>
                  <a:lnTo>
                    <a:pt x="1743" y="376"/>
                  </a:lnTo>
                  <a:lnTo>
                    <a:pt x="1680" y="361"/>
                  </a:lnTo>
                  <a:lnTo>
                    <a:pt x="1614" y="348"/>
                  </a:lnTo>
                  <a:lnTo>
                    <a:pt x="1548" y="338"/>
                  </a:lnTo>
                  <a:lnTo>
                    <a:pt x="1481" y="330"/>
                  </a:lnTo>
                  <a:lnTo>
                    <a:pt x="1413" y="323"/>
                  </a:lnTo>
                  <a:lnTo>
                    <a:pt x="1344" y="320"/>
                  </a:lnTo>
                  <a:lnTo>
                    <a:pt x="1273" y="321"/>
                  </a:lnTo>
                  <a:lnTo>
                    <a:pt x="1203" y="325"/>
                  </a:lnTo>
                  <a:lnTo>
                    <a:pt x="1132" y="331"/>
                  </a:lnTo>
                  <a:lnTo>
                    <a:pt x="1061" y="341"/>
                  </a:lnTo>
                  <a:lnTo>
                    <a:pt x="990" y="356"/>
                  </a:lnTo>
                  <a:lnTo>
                    <a:pt x="954" y="364"/>
                  </a:lnTo>
                  <a:lnTo>
                    <a:pt x="919" y="374"/>
                  </a:lnTo>
                  <a:lnTo>
                    <a:pt x="885" y="384"/>
                  </a:lnTo>
                  <a:lnTo>
                    <a:pt x="850" y="396"/>
                  </a:lnTo>
                  <a:lnTo>
                    <a:pt x="815" y="409"/>
                  </a:lnTo>
                  <a:lnTo>
                    <a:pt x="781" y="424"/>
                  </a:lnTo>
                  <a:lnTo>
                    <a:pt x="746" y="439"/>
                  </a:lnTo>
                  <a:lnTo>
                    <a:pt x="711" y="455"/>
                  </a:lnTo>
                  <a:lnTo>
                    <a:pt x="678" y="472"/>
                  </a:lnTo>
                  <a:lnTo>
                    <a:pt x="645" y="490"/>
                  </a:lnTo>
                  <a:lnTo>
                    <a:pt x="612" y="510"/>
                  </a:lnTo>
                  <a:lnTo>
                    <a:pt x="579" y="531"/>
                  </a:lnTo>
                  <a:lnTo>
                    <a:pt x="546" y="554"/>
                  </a:lnTo>
                  <a:lnTo>
                    <a:pt x="515" y="577"/>
                  </a:lnTo>
                  <a:lnTo>
                    <a:pt x="484" y="602"/>
                  </a:lnTo>
                  <a:lnTo>
                    <a:pt x="452" y="629"/>
                  </a:lnTo>
                  <a:lnTo>
                    <a:pt x="421" y="657"/>
                  </a:lnTo>
                  <a:lnTo>
                    <a:pt x="391" y="685"/>
                  </a:lnTo>
                  <a:lnTo>
                    <a:pt x="361" y="716"/>
                  </a:lnTo>
                  <a:lnTo>
                    <a:pt x="333" y="747"/>
                  </a:lnTo>
                  <a:lnTo>
                    <a:pt x="304" y="780"/>
                  </a:lnTo>
                  <a:lnTo>
                    <a:pt x="277" y="815"/>
                  </a:lnTo>
                  <a:lnTo>
                    <a:pt x="249" y="851"/>
                  </a:lnTo>
                  <a:lnTo>
                    <a:pt x="223" y="889"/>
                  </a:lnTo>
                  <a:lnTo>
                    <a:pt x="198" y="929"/>
                  </a:lnTo>
                  <a:lnTo>
                    <a:pt x="172" y="970"/>
                  </a:lnTo>
                  <a:lnTo>
                    <a:pt x="149" y="1012"/>
                  </a:lnTo>
                  <a:lnTo>
                    <a:pt x="124" y="1056"/>
                  </a:lnTo>
                  <a:lnTo>
                    <a:pt x="101" y="1102"/>
                  </a:lnTo>
                  <a:lnTo>
                    <a:pt x="79" y="1150"/>
                  </a:lnTo>
                  <a:lnTo>
                    <a:pt x="58" y="1198"/>
                  </a:lnTo>
                  <a:lnTo>
                    <a:pt x="38" y="1249"/>
                  </a:lnTo>
                  <a:lnTo>
                    <a:pt x="18" y="1302"/>
                  </a:lnTo>
                  <a:lnTo>
                    <a:pt x="0" y="1357"/>
                  </a:lnTo>
                  <a:lnTo>
                    <a:pt x="0" y="118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7dfce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06" name="Freeform 10"/>
            <p:cNvSpPr/>
            <p:nvPr/>
          </p:nvSpPr>
          <p:spPr>
            <a:xfrm>
              <a:off x="671400" y="4218120"/>
              <a:ext cx="2909520" cy="2639520"/>
            </a:xfrm>
            <a:custGeom>
              <a:avLst/>
              <a:gdLst>
                <a:gd name="textAreaLeft" fmla="*/ 0 w 2909520"/>
                <a:gd name="textAreaRight" fmla="*/ 2909880 w 2909520"/>
                <a:gd name="textAreaTop" fmla="*/ 0 h 2639520"/>
                <a:gd name="textAreaBottom" fmla="*/ 2639880 h 2639520"/>
              </a:gdLst>
              <a:ahLst/>
              <a:rect l="textAreaLeft" t="textAreaTop" r="textAreaRight" b="textAreaBottom"/>
              <a:pathLst>
                <a:path w="2552" h="2085">
                  <a:moveTo>
                    <a:pt x="1377" y="130"/>
                  </a:moveTo>
                  <a:lnTo>
                    <a:pt x="1377" y="130"/>
                  </a:lnTo>
                  <a:lnTo>
                    <a:pt x="1339" y="109"/>
                  </a:lnTo>
                  <a:lnTo>
                    <a:pt x="1299" y="89"/>
                  </a:lnTo>
                  <a:lnTo>
                    <a:pt x="1260" y="73"/>
                  </a:lnTo>
                  <a:lnTo>
                    <a:pt x="1220" y="56"/>
                  </a:lnTo>
                  <a:lnTo>
                    <a:pt x="1179" y="43"/>
                  </a:lnTo>
                  <a:lnTo>
                    <a:pt x="1137" y="30"/>
                  </a:lnTo>
                  <a:lnTo>
                    <a:pt x="1094" y="20"/>
                  </a:lnTo>
                  <a:lnTo>
                    <a:pt x="1052" y="11"/>
                  </a:lnTo>
                  <a:lnTo>
                    <a:pt x="1009" y="7"/>
                  </a:lnTo>
                  <a:lnTo>
                    <a:pt x="966" y="2"/>
                  </a:lnTo>
                  <a:lnTo>
                    <a:pt x="923" y="0"/>
                  </a:lnTo>
                  <a:lnTo>
                    <a:pt x="880" y="0"/>
                  </a:lnTo>
                  <a:lnTo>
                    <a:pt x="837" y="2"/>
                  </a:lnTo>
                  <a:lnTo>
                    <a:pt x="794" y="5"/>
                  </a:lnTo>
                  <a:lnTo>
                    <a:pt x="751" y="10"/>
                  </a:lnTo>
                  <a:lnTo>
                    <a:pt x="708" y="18"/>
                  </a:lnTo>
                  <a:lnTo>
                    <a:pt x="667" y="28"/>
                  </a:lnTo>
                  <a:lnTo>
                    <a:pt x="624" y="40"/>
                  </a:lnTo>
                  <a:lnTo>
                    <a:pt x="584" y="54"/>
                  </a:lnTo>
                  <a:lnTo>
                    <a:pt x="543" y="69"/>
                  </a:lnTo>
                  <a:lnTo>
                    <a:pt x="504" y="87"/>
                  </a:lnTo>
                  <a:lnTo>
                    <a:pt x="466" y="107"/>
                  </a:lnTo>
                  <a:lnTo>
                    <a:pt x="428" y="130"/>
                  </a:lnTo>
                  <a:lnTo>
                    <a:pt x="391" y="155"/>
                  </a:lnTo>
                  <a:lnTo>
                    <a:pt x="357" y="182"/>
                  </a:lnTo>
                  <a:lnTo>
                    <a:pt x="322" y="210"/>
                  </a:lnTo>
                  <a:lnTo>
                    <a:pt x="289" y="241"/>
                  </a:lnTo>
                  <a:lnTo>
                    <a:pt x="258" y="272"/>
                  </a:lnTo>
                  <a:lnTo>
                    <a:pt x="228" y="309"/>
                  </a:lnTo>
                  <a:lnTo>
                    <a:pt x="200" y="345"/>
                  </a:lnTo>
                  <a:lnTo>
                    <a:pt x="173" y="385"/>
                  </a:lnTo>
                  <a:lnTo>
                    <a:pt x="149" y="426"/>
                  </a:lnTo>
                  <a:lnTo>
                    <a:pt x="149" y="426"/>
                  </a:lnTo>
                  <a:lnTo>
                    <a:pt x="124" y="472"/>
                  </a:lnTo>
                  <a:lnTo>
                    <a:pt x="102" y="520"/>
                  </a:lnTo>
                  <a:lnTo>
                    <a:pt x="83" y="568"/>
                  </a:lnTo>
                  <a:lnTo>
                    <a:pt x="64" y="617"/>
                  </a:lnTo>
                  <a:lnTo>
                    <a:pt x="48" y="667"/>
                  </a:lnTo>
                  <a:lnTo>
                    <a:pt x="35" y="718"/>
                  </a:lnTo>
                  <a:lnTo>
                    <a:pt x="23" y="769"/>
                  </a:lnTo>
                  <a:lnTo>
                    <a:pt x="15" y="822"/>
                  </a:lnTo>
                  <a:lnTo>
                    <a:pt x="7" y="875"/>
                  </a:lnTo>
                  <a:lnTo>
                    <a:pt x="2" y="928"/>
                  </a:lnTo>
                  <a:lnTo>
                    <a:pt x="0" y="982"/>
                  </a:lnTo>
                  <a:lnTo>
                    <a:pt x="0" y="1035"/>
                  </a:lnTo>
                  <a:lnTo>
                    <a:pt x="2" y="1090"/>
                  </a:lnTo>
                  <a:lnTo>
                    <a:pt x="5" y="1146"/>
                  </a:lnTo>
                  <a:lnTo>
                    <a:pt x="12" y="1200"/>
                  </a:lnTo>
                  <a:lnTo>
                    <a:pt x="22" y="1255"/>
                  </a:lnTo>
                  <a:lnTo>
                    <a:pt x="31" y="1311"/>
                  </a:lnTo>
                  <a:lnTo>
                    <a:pt x="46" y="1365"/>
                  </a:lnTo>
                  <a:lnTo>
                    <a:pt x="61" y="1420"/>
                  </a:lnTo>
                  <a:lnTo>
                    <a:pt x="79" y="1474"/>
                  </a:lnTo>
                  <a:lnTo>
                    <a:pt x="101" y="1529"/>
                  </a:lnTo>
                  <a:lnTo>
                    <a:pt x="124" y="1583"/>
                  </a:lnTo>
                  <a:lnTo>
                    <a:pt x="149" y="1636"/>
                  </a:lnTo>
                  <a:lnTo>
                    <a:pt x="177" y="1689"/>
                  </a:lnTo>
                  <a:lnTo>
                    <a:pt x="206" y="1742"/>
                  </a:lnTo>
                  <a:lnTo>
                    <a:pt x="239" y="1793"/>
                  </a:lnTo>
                  <a:lnTo>
                    <a:pt x="274" y="1844"/>
                  </a:lnTo>
                  <a:lnTo>
                    <a:pt x="312" y="1895"/>
                  </a:lnTo>
                  <a:lnTo>
                    <a:pt x="353" y="1943"/>
                  </a:lnTo>
                  <a:lnTo>
                    <a:pt x="396" y="1993"/>
                  </a:lnTo>
                  <a:lnTo>
                    <a:pt x="441" y="2039"/>
                  </a:lnTo>
                  <a:lnTo>
                    <a:pt x="489" y="2085"/>
                  </a:lnTo>
                  <a:lnTo>
                    <a:pt x="2552" y="2085"/>
                  </a:lnTo>
                  <a:lnTo>
                    <a:pt x="2552" y="2085"/>
                  </a:lnTo>
                  <a:lnTo>
                    <a:pt x="2526" y="2070"/>
                  </a:lnTo>
                  <a:lnTo>
                    <a:pt x="2450" y="2026"/>
                  </a:lnTo>
                  <a:lnTo>
                    <a:pt x="2336" y="1955"/>
                  </a:lnTo>
                  <a:lnTo>
                    <a:pt x="2266" y="1910"/>
                  </a:lnTo>
                  <a:lnTo>
                    <a:pt x="2192" y="1860"/>
                  </a:lnTo>
                  <a:lnTo>
                    <a:pt x="2111" y="1808"/>
                  </a:lnTo>
                  <a:lnTo>
                    <a:pt x="2025" y="1748"/>
                  </a:lnTo>
                  <a:lnTo>
                    <a:pt x="1938" y="1685"/>
                  </a:lnTo>
                  <a:lnTo>
                    <a:pt x="1849" y="1619"/>
                  </a:lnTo>
                  <a:lnTo>
                    <a:pt x="1758" y="1550"/>
                  </a:lnTo>
                  <a:lnTo>
                    <a:pt x="1667" y="1477"/>
                  </a:lnTo>
                  <a:lnTo>
                    <a:pt x="1578" y="1403"/>
                  </a:lnTo>
                  <a:lnTo>
                    <a:pt x="1492" y="1326"/>
                  </a:lnTo>
                  <a:lnTo>
                    <a:pt x="1451" y="1286"/>
                  </a:lnTo>
                  <a:lnTo>
                    <a:pt x="1410" y="1246"/>
                  </a:lnTo>
                  <a:lnTo>
                    <a:pt x="1370" y="1207"/>
                  </a:lnTo>
                  <a:lnTo>
                    <a:pt x="1332" y="1167"/>
                  </a:lnTo>
                  <a:lnTo>
                    <a:pt x="1296" y="1126"/>
                  </a:lnTo>
                  <a:lnTo>
                    <a:pt x="1261" y="1086"/>
                  </a:lnTo>
                  <a:lnTo>
                    <a:pt x="1227" y="1045"/>
                  </a:lnTo>
                  <a:lnTo>
                    <a:pt x="1195" y="1004"/>
                  </a:lnTo>
                  <a:lnTo>
                    <a:pt x="1167" y="962"/>
                  </a:lnTo>
                  <a:lnTo>
                    <a:pt x="1139" y="923"/>
                  </a:lnTo>
                  <a:lnTo>
                    <a:pt x="1114" y="881"/>
                  </a:lnTo>
                  <a:lnTo>
                    <a:pt x="1091" y="840"/>
                  </a:lnTo>
                  <a:lnTo>
                    <a:pt x="1071" y="801"/>
                  </a:lnTo>
                  <a:lnTo>
                    <a:pt x="1055" y="761"/>
                  </a:lnTo>
                  <a:lnTo>
                    <a:pt x="1042" y="720"/>
                  </a:lnTo>
                  <a:lnTo>
                    <a:pt x="1030" y="680"/>
                  </a:lnTo>
                  <a:lnTo>
                    <a:pt x="1022" y="642"/>
                  </a:lnTo>
                  <a:lnTo>
                    <a:pt x="1017" y="602"/>
                  </a:lnTo>
                  <a:lnTo>
                    <a:pt x="1015" y="565"/>
                  </a:lnTo>
                  <a:lnTo>
                    <a:pt x="1019" y="527"/>
                  </a:lnTo>
                  <a:lnTo>
                    <a:pt x="1023" y="489"/>
                  </a:lnTo>
                  <a:lnTo>
                    <a:pt x="1028" y="470"/>
                  </a:lnTo>
                  <a:lnTo>
                    <a:pt x="1033" y="452"/>
                  </a:lnTo>
                  <a:lnTo>
                    <a:pt x="1040" y="434"/>
                  </a:lnTo>
                  <a:lnTo>
                    <a:pt x="1048" y="416"/>
                  </a:lnTo>
                  <a:lnTo>
                    <a:pt x="1057" y="398"/>
                  </a:lnTo>
                  <a:lnTo>
                    <a:pt x="1066" y="381"/>
                  </a:lnTo>
                  <a:lnTo>
                    <a:pt x="1076" y="363"/>
                  </a:lnTo>
                  <a:lnTo>
                    <a:pt x="1088" y="347"/>
                  </a:lnTo>
                  <a:lnTo>
                    <a:pt x="1101" y="330"/>
                  </a:lnTo>
                  <a:lnTo>
                    <a:pt x="1116" y="312"/>
                  </a:lnTo>
                  <a:lnTo>
                    <a:pt x="1131" y="295"/>
                  </a:lnTo>
                  <a:lnTo>
                    <a:pt x="1147" y="281"/>
                  </a:lnTo>
                  <a:lnTo>
                    <a:pt x="1182" y="248"/>
                  </a:lnTo>
                  <a:lnTo>
                    <a:pt x="1223" y="216"/>
                  </a:lnTo>
                  <a:lnTo>
                    <a:pt x="1269" y="186"/>
                  </a:lnTo>
                  <a:lnTo>
                    <a:pt x="1321" y="158"/>
                  </a:lnTo>
                  <a:lnTo>
                    <a:pt x="1377" y="130"/>
                  </a:lnTo>
                  <a:lnTo>
                    <a:pt x="1377" y="130"/>
                  </a:lnTo>
                  <a:close/>
                </a:path>
              </a:pathLst>
            </a:custGeom>
            <a:solidFill>
              <a:srgbClr val="f2f2f2">
                <a:alpha val="34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07" name="Freeform 11"/>
            <p:cNvSpPr/>
            <p:nvPr/>
          </p:nvSpPr>
          <p:spPr>
            <a:xfrm>
              <a:off x="515880" y="4313160"/>
              <a:ext cx="1526760" cy="2544480"/>
            </a:xfrm>
            <a:custGeom>
              <a:avLst/>
              <a:gdLst>
                <a:gd name="textAreaLeft" fmla="*/ 0 w 1526760"/>
                <a:gd name="textAreaRight" fmla="*/ 1527120 w 1526760"/>
                <a:gd name="textAreaTop" fmla="*/ 0 h 2544480"/>
                <a:gd name="textAreaBottom" fmla="*/ 2544840 h 2544480"/>
              </a:gdLst>
              <a:ahLst/>
              <a:rect l="textAreaLeft" t="textAreaTop" r="textAreaRight" b="textAreaBottom"/>
              <a:pathLst>
                <a:path w="718" h="1804">
                  <a:moveTo>
                    <a:pt x="99" y="1804"/>
                  </a:moveTo>
                  <a:lnTo>
                    <a:pt x="99" y="1804"/>
                  </a:lnTo>
                  <a:lnTo>
                    <a:pt x="77" y="1725"/>
                  </a:lnTo>
                  <a:lnTo>
                    <a:pt x="57" y="1647"/>
                  </a:lnTo>
                  <a:lnTo>
                    <a:pt x="43" y="1570"/>
                  </a:lnTo>
                  <a:lnTo>
                    <a:pt x="29" y="1492"/>
                  </a:lnTo>
                  <a:lnTo>
                    <a:pt x="18" y="1416"/>
                  </a:lnTo>
                  <a:lnTo>
                    <a:pt x="10" y="1342"/>
                  </a:lnTo>
                  <a:lnTo>
                    <a:pt x="5" y="1267"/>
                  </a:lnTo>
                  <a:lnTo>
                    <a:pt x="1" y="1195"/>
                  </a:lnTo>
                  <a:lnTo>
                    <a:pt x="0" y="1124"/>
                  </a:lnTo>
                  <a:lnTo>
                    <a:pt x="1" y="1054"/>
                  </a:lnTo>
                  <a:lnTo>
                    <a:pt x="5" y="987"/>
                  </a:lnTo>
                  <a:lnTo>
                    <a:pt x="10" y="919"/>
                  </a:lnTo>
                  <a:lnTo>
                    <a:pt x="18" y="853"/>
                  </a:lnTo>
                  <a:lnTo>
                    <a:pt x="26" y="790"/>
                  </a:lnTo>
                  <a:lnTo>
                    <a:pt x="38" y="728"/>
                  </a:lnTo>
                  <a:lnTo>
                    <a:pt x="49" y="667"/>
                  </a:lnTo>
                  <a:lnTo>
                    <a:pt x="64" y="609"/>
                  </a:lnTo>
                  <a:lnTo>
                    <a:pt x="81" y="553"/>
                  </a:lnTo>
                  <a:lnTo>
                    <a:pt x="97" y="496"/>
                  </a:lnTo>
                  <a:lnTo>
                    <a:pt x="117" y="445"/>
                  </a:lnTo>
                  <a:lnTo>
                    <a:pt x="137" y="394"/>
                  </a:lnTo>
                  <a:lnTo>
                    <a:pt x="158" y="346"/>
                  </a:lnTo>
                  <a:lnTo>
                    <a:pt x="180" y="300"/>
                  </a:lnTo>
                  <a:lnTo>
                    <a:pt x="203" y="255"/>
                  </a:lnTo>
                  <a:lnTo>
                    <a:pt x="227" y="214"/>
                  </a:lnTo>
                  <a:lnTo>
                    <a:pt x="254" y="176"/>
                  </a:lnTo>
                  <a:lnTo>
                    <a:pt x="280" y="140"/>
                  </a:lnTo>
                  <a:lnTo>
                    <a:pt x="307" y="105"/>
                  </a:lnTo>
                  <a:lnTo>
                    <a:pt x="335" y="76"/>
                  </a:lnTo>
                  <a:lnTo>
                    <a:pt x="363" y="47"/>
                  </a:lnTo>
                  <a:lnTo>
                    <a:pt x="391" y="21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383" y="57"/>
                  </a:lnTo>
                  <a:lnTo>
                    <a:pt x="348" y="117"/>
                  </a:lnTo>
                  <a:lnTo>
                    <a:pt x="317" y="176"/>
                  </a:lnTo>
                  <a:lnTo>
                    <a:pt x="289" y="237"/>
                  </a:lnTo>
                  <a:lnTo>
                    <a:pt x="265" y="298"/>
                  </a:lnTo>
                  <a:lnTo>
                    <a:pt x="244" y="359"/>
                  </a:lnTo>
                  <a:lnTo>
                    <a:pt x="226" y="421"/>
                  </a:lnTo>
                  <a:lnTo>
                    <a:pt x="213" y="482"/>
                  </a:lnTo>
                  <a:lnTo>
                    <a:pt x="201" y="544"/>
                  </a:lnTo>
                  <a:lnTo>
                    <a:pt x="193" y="605"/>
                  </a:lnTo>
                  <a:lnTo>
                    <a:pt x="188" y="667"/>
                  </a:lnTo>
                  <a:lnTo>
                    <a:pt x="185" y="728"/>
                  </a:lnTo>
                  <a:lnTo>
                    <a:pt x="186" y="789"/>
                  </a:lnTo>
                  <a:lnTo>
                    <a:pt x="189" y="850"/>
                  </a:lnTo>
                  <a:lnTo>
                    <a:pt x="196" y="911"/>
                  </a:lnTo>
                  <a:lnTo>
                    <a:pt x="206" y="970"/>
                  </a:lnTo>
                  <a:lnTo>
                    <a:pt x="219" y="1030"/>
                  </a:lnTo>
                  <a:lnTo>
                    <a:pt x="234" y="1089"/>
                  </a:lnTo>
                  <a:lnTo>
                    <a:pt x="252" y="1147"/>
                  </a:lnTo>
                  <a:lnTo>
                    <a:pt x="274" y="1205"/>
                  </a:lnTo>
                  <a:lnTo>
                    <a:pt x="297" y="1261"/>
                  </a:lnTo>
                  <a:lnTo>
                    <a:pt x="323" y="1317"/>
                  </a:lnTo>
                  <a:lnTo>
                    <a:pt x="351" y="1371"/>
                  </a:lnTo>
                  <a:lnTo>
                    <a:pt x="383" y="1424"/>
                  </a:lnTo>
                  <a:lnTo>
                    <a:pt x="416" y="1477"/>
                  </a:lnTo>
                  <a:lnTo>
                    <a:pt x="452" y="1528"/>
                  </a:lnTo>
                  <a:lnTo>
                    <a:pt x="492" y="1578"/>
                  </a:lnTo>
                  <a:lnTo>
                    <a:pt x="531" y="1626"/>
                  </a:lnTo>
                  <a:lnTo>
                    <a:pt x="576" y="1674"/>
                  </a:lnTo>
                  <a:lnTo>
                    <a:pt x="620" y="1718"/>
                  </a:lnTo>
                  <a:lnTo>
                    <a:pt x="668" y="1763"/>
                  </a:lnTo>
                  <a:lnTo>
                    <a:pt x="718" y="1804"/>
                  </a:lnTo>
                  <a:lnTo>
                    <a:pt x="99" y="1804"/>
                  </a:lnTo>
                  <a:lnTo>
                    <a:pt x="99" y="1804"/>
                  </a:lnTo>
                  <a:close/>
                </a:path>
              </a:pathLst>
            </a:custGeom>
            <a:solidFill>
              <a:srgbClr val="c4d0b5">
                <a:alpha val="37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</p:grpSp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en-US" sz="4000" spc="-1" strike="noStrike">
                <a:solidFill>
                  <a:srgbClr val="768d5a"/>
                </a:solidFill>
                <a:latin typeface="Calibri"/>
              </a:rPr>
              <a:t>Click to edit the title text formatОбразец заголовка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dt" idx="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uk-UA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B8702570-BD0D-4135-9DB3-FD61592FFB7B}" type="datetime">
              <a:rPr b="0" lang="uk-UA" sz="1200" spc="-1" strike="noStrike">
                <a:solidFill>
                  <a:srgbClr val="8b8b8b"/>
                </a:solidFill>
                <a:latin typeface="Calibri"/>
              </a:rPr>
              <a:t>27.3.23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ftr" idx="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sldNum" idx="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uk-UA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029945D2-37A5-4587-A3EC-5EB6D12597A9}" type="slidenum">
              <a:rPr b="0" lang="uk-UA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af9738"/>
                </a:solidFill>
                <a:latin typeface="Times New Roman"/>
              </a:rPr>
              <a:t>Click to edit the outline text format</a:t>
            </a:r>
            <a:endParaRPr b="0" lang="en-US" sz="2400" spc="-1" strike="noStrike">
              <a:solidFill>
                <a:srgbClr val="af9738"/>
              </a:solidFill>
              <a:latin typeface="Times New Roman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af9738"/>
                </a:solidFill>
                <a:latin typeface="Times New Roman"/>
              </a:rPr>
              <a:t>Second Outline Level</a:t>
            </a:r>
            <a:endParaRPr b="0" lang="en-US" sz="1800" spc="-1" strike="noStrike">
              <a:solidFill>
                <a:srgbClr val="af9738"/>
              </a:solidFill>
              <a:latin typeface="Times New Roman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af9738"/>
                </a:solidFill>
                <a:latin typeface="Times New Roman"/>
              </a:rPr>
              <a:t>Third Outline Level</a:t>
            </a:r>
            <a:endParaRPr b="0" lang="en-US" sz="1600" spc="-1" strike="noStrike">
              <a:solidFill>
                <a:srgbClr val="af9738"/>
              </a:solidFill>
              <a:latin typeface="Times New Roman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af9738"/>
                </a:solidFill>
                <a:latin typeface="Times New Roman"/>
              </a:rPr>
              <a:t>Fourth Outline Level</a:t>
            </a:r>
            <a:endParaRPr b="0" lang="en-US" sz="1600" spc="-1" strike="noStrike">
              <a:solidFill>
                <a:srgbClr val="af9738"/>
              </a:solidFill>
              <a:latin typeface="Times New Roman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af9738"/>
                </a:solidFill>
                <a:latin typeface="Times New Roman"/>
              </a:rPr>
              <a:t>Fifth Outline Level</a:t>
            </a:r>
            <a:endParaRPr b="0" lang="en-US" sz="2000" spc="-1" strike="noStrike">
              <a:solidFill>
                <a:srgbClr val="af9738"/>
              </a:solidFill>
              <a:latin typeface="Times New Roman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af9738"/>
                </a:solidFill>
                <a:latin typeface="Times New Roman"/>
              </a:rPr>
              <a:t>Sixth Outline Level</a:t>
            </a:r>
            <a:endParaRPr b="0" lang="en-US" sz="2000" spc="-1" strike="noStrike">
              <a:solidFill>
                <a:srgbClr val="af9738"/>
              </a:solidFill>
              <a:latin typeface="Times New Roman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af9738"/>
                </a:solidFill>
                <a:latin typeface="Times New Roman"/>
              </a:rPr>
              <a:t>Seventh Outline Level</a:t>
            </a:r>
            <a:endParaRPr b="0" lang="en-US" sz="2000" spc="-1" strike="noStrike">
              <a:solidFill>
                <a:srgbClr val="af9738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" descr="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87352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 indent="0" algn="ctr">
              <a:buNone/>
            </a:pPr>
            <a:r>
              <a:rPr b="0" lang="uk-UA" sz="3409" spc="-1" strike="noStrike">
                <a:solidFill>
                  <a:srgbClr val="000000"/>
                </a:solidFill>
                <a:latin typeface="Times New Roman"/>
              </a:rPr>
              <a:t>Click to edit the title text format</a:t>
            </a:r>
            <a:endParaRPr b="0" lang="uk-UA" sz="3409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1" name=""/>
          <p:cNvSpPr txBox="1"/>
          <p:nvPr/>
        </p:nvSpPr>
        <p:spPr>
          <a:xfrm>
            <a:off x="457200" y="4310640"/>
            <a:ext cx="8046360" cy="288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dt" idx="9"/>
          </p:nvPr>
        </p:nvSpPr>
        <p:spPr>
          <a:xfrm>
            <a:off x="456840" y="6247440"/>
            <a:ext cx="2130120" cy="473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ftr" idx="10"/>
          </p:nvPr>
        </p:nvSpPr>
        <p:spPr>
          <a:xfrm>
            <a:off x="3126600" y="6247440"/>
            <a:ext cx="2898360" cy="473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sldNum" idx="11"/>
          </p:nvPr>
        </p:nvSpPr>
        <p:spPr>
          <a:xfrm>
            <a:off x="6555240" y="6247440"/>
            <a:ext cx="2130120" cy="473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68804963-1C62-472D-BA9E-38F1D287994B}" type="slidenum"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 algn="ctr">
              <a:spcAft>
                <a:spcPts val="1281"/>
              </a:spcAft>
            </a:pPr>
            <a:r>
              <a:rPr b="0" lang="uk-UA" sz="2910" spc="-1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 b="0" lang="uk-UA" sz="291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0" algn="ctr">
              <a:spcAft>
                <a:spcPts val="1023"/>
              </a:spcAft>
            </a:pPr>
            <a:r>
              <a:rPr b="0" lang="uk-UA" sz="2540" spc="-1" strike="noStrike">
                <a:solidFill>
                  <a:srgbClr val="000000"/>
                </a:solidFill>
                <a:latin typeface="Times New Roman"/>
              </a:rPr>
              <a:t>Second Outline Level</a:t>
            </a:r>
            <a:endParaRPr b="0" lang="uk-UA" sz="254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0" algn="ctr">
              <a:spcAft>
                <a:spcPts val="768"/>
              </a:spcAft>
            </a:pPr>
            <a:r>
              <a:rPr b="0" lang="uk-UA" sz="2180" spc="-1" strike="noStrike">
                <a:solidFill>
                  <a:srgbClr val="000000"/>
                </a:solidFill>
                <a:latin typeface="Times New Roman"/>
              </a:rPr>
              <a:t>Third Outline Level</a:t>
            </a:r>
            <a:endParaRPr b="0" lang="uk-UA" sz="2180" spc="-1" strike="noStrike">
              <a:solidFill>
                <a:srgbClr val="000000"/>
              </a:solidFill>
              <a:latin typeface="Times New Roman"/>
            </a:endParaRPr>
          </a:p>
          <a:p>
            <a:pPr lvl="3" marL="1728000" indent="0" algn="ctr">
              <a:spcAft>
                <a:spcPts val="507"/>
              </a:spcAft>
            </a:pPr>
            <a:r>
              <a:rPr b="0" lang="uk-UA" sz="1820" spc="-1" strike="noStrike">
                <a:solidFill>
                  <a:srgbClr val="000000"/>
                </a:solidFill>
                <a:latin typeface="Times New Roman"/>
              </a:rPr>
              <a:t>Fourth Outline Level</a:t>
            </a:r>
            <a:endParaRPr b="0" lang="uk-UA" sz="1820" spc="-1" strike="noStrike">
              <a:solidFill>
                <a:srgbClr val="000000"/>
              </a:solidFill>
              <a:latin typeface="Times New Roman"/>
            </a:endParaRPr>
          </a:p>
          <a:p>
            <a:pPr lvl="4" marL="2160000" indent="0" algn="ctr">
              <a:spcAft>
                <a:spcPts val="252"/>
              </a:spcAft>
            </a:pPr>
            <a:r>
              <a:rPr b="0" lang="uk-UA" sz="1820" spc="-1" strike="noStrike">
                <a:solidFill>
                  <a:srgbClr val="000000"/>
                </a:solidFill>
                <a:latin typeface="Times New Roman"/>
              </a:rPr>
              <a:t>Fifth Outline Level</a:t>
            </a:r>
            <a:endParaRPr b="0" lang="uk-UA" sz="1820" spc="-1" strike="noStrike">
              <a:solidFill>
                <a:srgbClr val="000000"/>
              </a:solidFill>
              <a:latin typeface="Times New Roman"/>
            </a:endParaRPr>
          </a:p>
          <a:p>
            <a:pPr lvl="5" marL="2592000" indent="0" algn="ctr">
              <a:spcAft>
                <a:spcPts val="252"/>
              </a:spcAft>
            </a:pPr>
            <a:r>
              <a:rPr b="0" lang="uk-UA" sz="1820" spc="-1" strike="noStrike">
                <a:solidFill>
                  <a:srgbClr val="000000"/>
                </a:solidFill>
                <a:latin typeface="Times New Roman"/>
              </a:rPr>
              <a:t>Sixth Outline Level</a:t>
            </a:r>
            <a:endParaRPr b="0" lang="uk-UA" sz="1820" spc="-1" strike="noStrike">
              <a:solidFill>
                <a:srgbClr val="000000"/>
              </a:solidFill>
              <a:latin typeface="Times New Roman"/>
            </a:endParaRPr>
          </a:p>
          <a:p>
            <a:pPr lvl="6" marL="3024000" indent="0" algn="ctr">
              <a:spcAft>
                <a:spcPts val="252"/>
              </a:spcAft>
            </a:pPr>
            <a:r>
              <a:rPr b="0" lang="uk-UA" sz="1820" spc="-1" strike="noStrike">
                <a:solidFill>
                  <a:srgbClr val="000000"/>
                </a:solidFill>
                <a:latin typeface="Times New Roman"/>
              </a:rPr>
              <a:t>Seventh Outline Level</a:t>
            </a:r>
            <a:endParaRPr b="0" lang="uk-UA" sz="182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718200" y="3722760"/>
            <a:ext cx="7772400" cy="130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 indent="0">
              <a:buNone/>
            </a:pPr>
            <a:r>
              <a:rPr b="1" lang="uk-UA" sz="3720" spc="-1" strike="noStrike">
                <a:solidFill>
                  <a:srgbClr val="333333"/>
                </a:solidFill>
                <a:latin typeface="Noto Sans Regular"/>
              </a:rPr>
              <a:t>Click to edit the title text format</a:t>
            </a:r>
            <a:endParaRPr b="1" lang="uk-UA" sz="3720" spc="-1" strike="noStrike">
              <a:solidFill>
                <a:srgbClr val="333333"/>
              </a:solidFill>
              <a:latin typeface="Noto Sans Regular"/>
            </a:endParaRPr>
          </a:p>
        </p:txBody>
      </p:sp>
      <p:sp>
        <p:nvSpPr>
          <p:cNvPr id="193" name=""/>
          <p:cNvSpPr txBox="1"/>
          <p:nvPr/>
        </p:nvSpPr>
        <p:spPr>
          <a:xfrm>
            <a:off x="718200" y="5355720"/>
            <a:ext cx="7772400" cy="324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dt" idx="12"/>
          </p:nvPr>
        </p:nvSpPr>
        <p:spPr>
          <a:xfrm>
            <a:off x="457200" y="6246720"/>
            <a:ext cx="2130120" cy="473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Noto Sans Regular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Noto Sans Regular"/>
              </a:rPr>
              <a:t>&lt;date/time&gt;</a:t>
            </a:r>
            <a:endParaRPr b="0" lang="uk-UA" sz="1400" spc="-1" strike="noStrike">
              <a:solidFill>
                <a:srgbClr val="000000"/>
              </a:solidFill>
              <a:latin typeface="Noto Sans Regular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ftr" idx="13"/>
          </p:nvPr>
        </p:nvSpPr>
        <p:spPr>
          <a:xfrm>
            <a:off x="3126960" y="6246720"/>
            <a:ext cx="2898360" cy="473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uk-UA" sz="1400" spc="-1" strike="noStrike">
                <a:solidFill>
                  <a:srgbClr val="000000"/>
                </a:solidFill>
                <a:latin typeface="Noto Sans Regular"/>
              </a:defRPr>
            </a:lvl1pPr>
          </a:lstStyle>
          <a:p>
            <a:pPr indent="0" algn="ctr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Noto Sans Regular"/>
              </a:rPr>
              <a:t>&lt;footer&gt;</a:t>
            </a:r>
            <a:endParaRPr b="0" lang="uk-UA" sz="1400" spc="-1" strike="noStrike">
              <a:solidFill>
                <a:srgbClr val="000000"/>
              </a:solidFill>
              <a:latin typeface="Noto Sans Regular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sldNum" idx="14"/>
          </p:nvPr>
        </p:nvSpPr>
        <p:spPr>
          <a:xfrm>
            <a:off x="6555960" y="6246720"/>
            <a:ext cx="2130120" cy="473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uk-UA" sz="1400" spc="-1" strike="noStrike">
                <a:solidFill>
                  <a:srgbClr val="000000"/>
                </a:solidFill>
                <a:latin typeface="Noto Sans Regular"/>
              </a:defRPr>
            </a:lvl1pPr>
          </a:lstStyle>
          <a:p>
            <a:pPr indent="0" algn="r">
              <a:buNone/>
            </a:pPr>
            <a:fld id="{04DD548A-5E1F-42C6-BFD2-1F0EA0369377}" type="slidenum">
              <a:rPr b="0" lang="uk-UA" sz="1400" spc="-1" strike="noStrike">
                <a:solidFill>
                  <a:srgbClr val="000000"/>
                </a:solidFill>
                <a:latin typeface="Noto Sans Regular"/>
              </a:rPr>
              <a:t>&lt;number&gt;</a:t>
            </a:fld>
            <a:r>
              <a:rPr b="0" lang="uk-UA" sz="1400" spc="-1" strike="noStrike">
                <a:solidFill>
                  <a:srgbClr val="000000"/>
                </a:solidFill>
                <a:latin typeface="Noto Sans Regular"/>
              </a:rPr>
              <a:t> / </a:t>
            </a:r>
            <a:fld id="{EFF13B12-4925-4D6F-9ACE-996183C345D1}" type="slidecount">
              <a:rPr b="0" lang="uk-UA" sz="1400" spc="-1" strike="noStrike">
                <a:solidFill>
                  <a:srgbClr val="000000"/>
                </a:solidFill>
                <a:latin typeface="Noto Sans Regular"/>
              </a:rPr>
              <a:t>&lt;count&gt;</a:t>
            </a:fld>
            <a:endParaRPr b="0" lang="uk-UA" sz="1400" spc="-1" strike="noStrike">
              <a:solidFill>
                <a:srgbClr val="000000"/>
              </a:solidFill>
              <a:latin typeface="Noto Sans Regular"/>
            </a:endParaRPr>
          </a:p>
        </p:txBody>
      </p:sp>
      <p:sp>
        <p:nvSpPr>
          <p:cNvPr id="197" name=""/>
          <p:cNvSpPr/>
          <p:nvPr/>
        </p:nvSpPr>
        <p:spPr>
          <a:xfrm>
            <a:off x="0" y="3918600"/>
            <a:ext cx="457200" cy="979560"/>
          </a:xfrm>
          <a:prstGeom prst="rect">
            <a:avLst/>
          </a:prstGeom>
          <a:solidFill>
            <a:srgbClr val="ef292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704"/>
              </a:spcAft>
              <a:buClr>
                <a:srgbClr val="333333"/>
              </a:buClr>
              <a:buSzPct val="45000"/>
              <a:buFont typeface="Wingdings" charset="2"/>
              <a:buChar char=""/>
            </a:pPr>
            <a:r>
              <a:rPr b="0" lang="uk-UA" sz="2180" spc="-1" strike="noStrike">
                <a:solidFill>
                  <a:srgbClr val="333333"/>
                </a:solidFill>
                <a:latin typeface="Noto Sans Bold"/>
              </a:rPr>
              <a:t>Click to edit the outline text format</a:t>
            </a:r>
            <a:endParaRPr b="0" lang="uk-UA" sz="2180" spc="-1" strike="noStrike">
              <a:solidFill>
                <a:srgbClr val="333333"/>
              </a:solidFill>
              <a:latin typeface="Noto Sans Bold"/>
            </a:endParaRPr>
          </a:p>
          <a:p>
            <a:pPr lvl="1" marL="864000" indent="-324000">
              <a:spcAft>
                <a:spcPts val="1355"/>
              </a:spcAft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uk-UA" sz="2180" spc="-1" strike="noStrike">
                <a:solidFill>
                  <a:srgbClr val="333333"/>
                </a:solidFill>
                <a:latin typeface="Noto Sans Bold"/>
              </a:rPr>
              <a:t>Second Outline Level</a:t>
            </a:r>
            <a:endParaRPr b="0" lang="uk-UA" sz="2180" spc="-1" strike="noStrike">
              <a:solidFill>
                <a:srgbClr val="333333"/>
              </a:solidFill>
              <a:latin typeface="Noto Sans Bold"/>
            </a:endParaRPr>
          </a:p>
          <a:p>
            <a:pPr lvl="2" marL="1296000" indent="-288000">
              <a:spcAft>
                <a:spcPts val="1015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uk-UA" sz="2180" spc="-1" strike="noStrike">
                <a:solidFill>
                  <a:srgbClr val="333333"/>
                </a:solidFill>
                <a:latin typeface="Noto Sans Bold"/>
              </a:rPr>
              <a:t>Third Outline Level</a:t>
            </a:r>
            <a:endParaRPr b="0" lang="uk-UA" sz="2180" spc="-1" strike="noStrike">
              <a:solidFill>
                <a:srgbClr val="333333"/>
              </a:solidFill>
              <a:latin typeface="Noto Sans Bold"/>
            </a:endParaRPr>
          </a:p>
          <a:p>
            <a:pPr lvl="3" marL="1728000" indent="-216000">
              <a:spcAft>
                <a:spcPts val="672"/>
              </a:spcAft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uk-UA" sz="2180" spc="-1" strike="noStrike">
                <a:solidFill>
                  <a:srgbClr val="333333"/>
                </a:solidFill>
                <a:latin typeface="Noto Sans Bold"/>
              </a:rPr>
              <a:t>Fourth Outline Level</a:t>
            </a:r>
            <a:endParaRPr b="0" lang="uk-UA" sz="2180" spc="-1" strike="noStrike">
              <a:solidFill>
                <a:srgbClr val="333333"/>
              </a:solidFill>
              <a:latin typeface="Noto Sans Bold"/>
            </a:endParaRPr>
          </a:p>
          <a:p>
            <a:pPr lvl="4" marL="2160000" indent="-216000">
              <a:spcAft>
                <a:spcPts val="329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uk-UA" sz="2180" spc="-1" strike="noStrike">
                <a:solidFill>
                  <a:srgbClr val="333333"/>
                </a:solidFill>
                <a:latin typeface="Noto Sans Bold"/>
              </a:rPr>
              <a:t>Fifth Outline Level</a:t>
            </a:r>
            <a:endParaRPr b="0" lang="uk-UA" sz="2180" spc="-1" strike="noStrike">
              <a:solidFill>
                <a:srgbClr val="333333"/>
              </a:solidFill>
              <a:latin typeface="Noto Sans Bold"/>
            </a:endParaRPr>
          </a:p>
          <a:p>
            <a:pPr lvl="5" marL="2592000" indent="-216000">
              <a:spcAft>
                <a:spcPts val="329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uk-UA" sz="2180" spc="-1" strike="noStrike">
                <a:solidFill>
                  <a:srgbClr val="333333"/>
                </a:solidFill>
                <a:latin typeface="Noto Sans Bold"/>
              </a:rPr>
              <a:t>Sixth Outline Level</a:t>
            </a:r>
            <a:endParaRPr b="0" lang="uk-UA" sz="2180" spc="-1" strike="noStrike">
              <a:solidFill>
                <a:srgbClr val="333333"/>
              </a:solidFill>
              <a:latin typeface="Noto Sans Bold"/>
            </a:endParaRPr>
          </a:p>
          <a:p>
            <a:pPr lvl="6" marL="3024000" indent="-216000">
              <a:spcAft>
                <a:spcPts val="329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uk-UA" sz="2180" spc="-1" strike="noStrike">
                <a:solidFill>
                  <a:srgbClr val="333333"/>
                </a:solidFill>
                <a:latin typeface="Noto Sans Bold"/>
              </a:rPr>
              <a:t>Seventh Outline Level</a:t>
            </a:r>
            <a:endParaRPr b="0" lang="uk-UA" sz="2180" spc="-1" strike="noStrike">
              <a:solidFill>
                <a:srgbClr val="333333"/>
              </a:solidFill>
              <a:latin typeface="Noto Sans Bold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8e8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342720" indent="0">
              <a:spcBef>
                <a:spcPts val="799"/>
              </a:spcBef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uk-UA" sz="3200" spc="-1" strike="noStrike">
                <a:solidFill>
                  <a:srgbClr val="000000"/>
                </a:solidFill>
                <a:latin typeface="Tahoma"/>
              </a:rPr>
              <a:t>Click to edit the outline text format</a:t>
            </a:r>
            <a:endParaRPr b="0" lang="uk-UA" sz="3200" spc="-1" strike="noStrike">
              <a:solidFill>
                <a:srgbClr val="000000"/>
              </a:solidFill>
              <a:latin typeface="Tahoma"/>
            </a:endParaRPr>
          </a:p>
          <a:p>
            <a:pPr lvl="1" marL="742680" indent="-285480">
              <a:spcBef>
                <a:spcPts val="697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171360"/>
                <a:tab algn="l" pos="628560"/>
                <a:tab algn="l" pos="1085760"/>
                <a:tab algn="l" pos="1542960"/>
                <a:tab algn="l" pos="2000160"/>
                <a:tab algn="l" pos="2457360"/>
                <a:tab algn="l" pos="2914560"/>
                <a:tab algn="l" pos="3371760"/>
                <a:tab algn="l" pos="3828960"/>
                <a:tab algn="l" pos="4286160"/>
                <a:tab algn="l" pos="4743360"/>
                <a:tab algn="l" pos="5200560"/>
                <a:tab algn="l" pos="5657760"/>
                <a:tab algn="l" pos="6114960"/>
                <a:tab algn="l" pos="6572160"/>
                <a:tab algn="l" pos="7029360"/>
                <a:tab algn="l" pos="7486560"/>
                <a:tab algn="l" pos="7943760"/>
                <a:tab algn="l" pos="8400960"/>
                <a:tab algn="l" pos="885816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Tahoma"/>
              </a:rPr>
              <a:t>Second Outline Level</a:t>
            </a:r>
            <a:endParaRPr b="0" lang="uk-UA" sz="2800" spc="-1" strike="noStrike">
              <a:solidFill>
                <a:srgbClr val="000000"/>
              </a:solidFill>
              <a:latin typeface="Tahoma"/>
            </a:endParaRPr>
          </a:p>
          <a:p>
            <a:pPr lvl="2" marL="1143000" indent="-228600">
              <a:spcBef>
                <a:spcPts val="598"/>
              </a:spcBef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228600"/>
                <a:tab algn="l" pos="685800"/>
                <a:tab algn="l" pos="1143000"/>
                <a:tab algn="l" pos="1600200"/>
                <a:tab algn="l" pos="2057400"/>
                <a:tab algn="l" pos="2514600"/>
                <a:tab algn="l" pos="2971800"/>
                <a:tab algn="l" pos="3429000"/>
                <a:tab algn="l" pos="3886200"/>
                <a:tab algn="l" pos="4343400"/>
                <a:tab algn="l" pos="4800600"/>
                <a:tab algn="l" pos="5257800"/>
                <a:tab algn="l" pos="5715000"/>
                <a:tab algn="l" pos="6172200"/>
                <a:tab algn="l" pos="6629400"/>
                <a:tab algn="l" pos="7086600"/>
                <a:tab algn="l" pos="7543800"/>
                <a:tab algn="l" pos="8001000"/>
                <a:tab algn="l" pos="8458200"/>
                <a:tab algn="l" pos="891540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Tahoma"/>
              </a:rPr>
              <a:t>Third Outline Level</a:t>
            </a:r>
            <a:endParaRPr b="0" lang="uk-UA" sz="2400" spc="-1" strike="noStrike">
              <a:solidFill>
                <a:srgbClr val="000000"/>
              </a:solidFill>
              <a:latin typeface="Tahoma"/>
            </a:endParaRPr>
          </a:p>
          <a:p>
            <a:pPr lvl="3" marL="1600200" indent="-228600">
              <a:spcBef>
                <a:spcPts val="499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228600"/>
                <a:tab algn="l" pos="685800"/>
                <a:tab algn="l" pos="1143000"/>
                <a:tab algn="l" pos="1600200"/>
                <a:tab algn="l" pos="2057400"/>
                <a:tab algn="l" pos="2514600"/>
                <a:tab algn="l" pos="2971800"/>
                <a:tab algn="l" pos="3429000"/>
                <a:tab algn="l" pos="3886200"/>
                <a:tab algn="l" pos="4343400"/>
                <a:tab algn="l" pos="4800600"/>
                <a:tab algn="l" pos="5257800"/>
                <a:tab algn="l" pos="5715000"/>
                <a:tab algn="l" pos="6172200"/>
                <a:tab algn="l" pos="6629400"/>
                <a:tab algn="l" pos="7086600"/>
                <a:tab algn="l" pos="7543800"/>
                <a:tab algn="l" pos="8001000"/>
                <a:tab algn="l" pos="8458200"/>
                <a:tab algn="l" pos="89154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Tahoma"/>
              </a:rPr>
              <a:t>Fourth Outline Level</a:t>
            </a:r>
            <a:endParaRPr b="0" lang="uk-UA" sz="2000" spc="-1" strike="noStrike">
              <a:solidFill>
                <a:srgbClr val="000000"/>
              </a:solidFill>
              <a:latin typeface="Tahoma"/>
            </a:endParaRPr>
          </a:p>
          <a:p>
            <a:pPr lvl="4" marL="2057400" indent="-228600">
              <a:spcBef>
                <a:spcPts val="499"/>
              </a:spcBef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228600"/>
                <a:tab algn="l" pos="685800"/>
                <a:tab algn="l" pos="1143000"/>
                <a:tab algn="l" pos="1600200"/>
                <a:tab algn="l" pos="2057400"/>
                <a:tab algn="l" pos="2514600"/>
                <a:tab algn="l" pos="2971800"/>
                <a:tab algn="l" pos="3429000"/>
                <a:tab algn="l" pos="3886200"/>
                <a:tab algn="l" pos="4343400"/>
                <a:tab algn="l" pos="4800600"/>
                <a:tab algn="l" pos="5257800"/>
                <a:tab algn="l" pos="5715000"/>
                <a:tab algn="l" pos="6172200"/>
                <a:tab algn="l" pos="6629400"/>
                <a:tab algn="l" pos="7086600"/>
                <a:tab algn="l" pos="7543800"/>
                <a:tab algn="l" pos="8001000"/>
                <a:tab algn="l" pos="84582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Tahoma"/>
              </a:rPr>
              <a:t>Fifth Outline Level</a:t>
            </a:r>
            <a:endParaRPr b="0" lang="uk-UA" sz="2000" spc="-1" strike="noStrike">
              <a:solidFill>
                <a:srgbClr val="000000"/>
              </a:solidFill>
              <a:latin typeface="Tahoma"/>
            </a:endParaRPr>
          </a:p>
          <a:p>
            <a:pPr lvl="5" marL="2057400" indent="-228600">
              <a:spcBef>
                <a:spcPts val="499"/>
              </a:spcBef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228600"/>
                <a:tab algn="l" pos="685800"/>
                <a:tab algn="l" pos="1143000"/>
                <a:tab algn="l" pos="1600200"/>
                <a:tab algn="l" pos="2057400"/>
                <a:tab algn="l" pos="2514600"/>
                <a:tab algn="l" pos="2971800"/>
                <a:tab algn="l" pos="3429000"/>
                <a:tab algn="l" pos="3886200"/>
                <a:tab algn="l" pos="4343400"/>
                <a:tab algn="l" pos="4800600"/>
                <a:tab algn="l" pos="5257800"/>
                <a:tab algn="l" pos="5715000"/>
                <a:tab algn="l" pos="6172200"/>
                <a:tab algn="l" pos="6629400"/>
                <a:tab algn="l" pos="7086600"/>
                <a:tab algn="l" pos="7543800"/>
                <a:tab algn="l" pos="8001000"/>
                <a:tab algn="l" pos="84582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Tahoma"/>
              </a:rPr>
              <a:t>Sixth Outline Level</a:t>
            </a:r>
            <a:endParaRPr b="0" lang="uk-UA" sz="2000" spc="-1" strike="noStrike">
              <a:solidFill>
                <a:srgbClr val="000000"/>
              </a:solidFill>
              <a:latin typeface="Tahoma"/>
            </a:endParaRPr>
          </a:p>
          <a:p>
            <a:pPr lvl="6" marL="2057400" indent="-228600">
              <a:spcBef>
                <a:spcPts val="499"/>
              </a:spcBef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228600"/>
                <a:tab algn="l" pos="685800"/>
                <a:tab algn="l" pos="1143000"/>
                <a:tab algn="l" pos="1600200"/>
                <a:tab algn="l" pos="2057400"/>
                <a:tab algn="l" pos="2514600"/>
                <a:tab algn="l" pos="2971800"/>
                <a:tab algn="l" pos="3429000"/>
                <a:tab algn="l" pos="3886200"/>
                <a:tab algn="l" pos="4343400"/>
                <a:tab algn="l" pos="4800600"/>
                <a:tab algn="l" pos="5257800"/>
                <a:tab algn="l" pos="5715000"/>
                <a:tab algn="l" pos="6172200"/>
                <a:tab algn="l" pos="6629400"/>
                <a:tab algn="l" pos="7086600"/>
                <a:tab algn="l" pos="7543800"/>
                <a:tab algn="l" pos="8001000"/>
                <a:tab algn="l" pos="84582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Tahoma"/>
              </a:rPr>
              <a:t>Seventh Outline Level</a:t>
            </a:r>
            <a:endParaRPr b="0" lang="uk-UA" sz="20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685800" y="609120"/>
            <a:ext cx="77724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4400" spc="-1" strike="noStrike">
                <a:solidFill>
                  <a:srgbClr val="000000"/>
                </a:solidFill>
                <a:latin typeface="Times New Roman"/>
              </a:rPr>
              <a:t>Click to edit the title text format</a:t>
            </a:r>
            <a:endParaRPr b="0" lang="uk-UA" sz="4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400" cy="4114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  <a:tabLst>
                <a:tab algn="l" pos="571320"/>
                <a:tab algn="l" pos="1485720"/>
                <a:tab algn="l" pos="2400120"/>
                <a:tab algn="l" pos="3314520"/>
                <a:tab algn="l" pos="4228920"/>
                <a:tab algn="l" pos="5143320"/>
                <a:tab algn="l" pos="6057720"/>
                <a:tab algn="l" pos="6972120"/>
                <a:tab algn="l" pos="7886520"/>
                <a:tab algn="l" pos="8800920"/>
                <a:tab algn="l" pos="9715320"/>
              </a:tabLst>
            </a:pPr>
            <a:r>
              <a:rPr b="0" lang="uk-UA" sz="3200" spc="-1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 b="0" lang="uk-UA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spcBef>
                <a:spcPts val="697"/>
              </a:spcBef>
              <a:buClr>
                <a:srgbClr val="000000"/>
              </a:buClr>
              <a:buFont typeface="Times New Roman"/>
              <a:buChar char="–"/>
              <a:tabLst>
                <a:tab algn="l" pos="171360"/>
                <a:tab algn="l" pos="1085760"/>
                <a:tab algn="l" pos="2000160"/>
                <a:tab algn="l" pos="2914560"/>
                <a:tab algn="l" pos="3828960"/>
                <a:tab algn="l" pos="4743360"/>
                <a:tab algn="l" pos="5657760"/>
                <a:tab algn="l" pos="6572160"/>
                <a:tab algn="l" pos="7486560"/>
                <a:tab algn="l" pos="8400960"/>
                <a:tab algn="l" pos="931536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Second Outline Level</a:t>
            </a:r>
            <a:endParaRPr b="0" lang="uk-UA" sz="2800" spc="-1" strike="noStrike">
              <a:solidFill>
                <a:srgbClr val="000000"/>
              </a:solidFill>
              <a:latin typeface="Times New Roman"/>
            </a:endParaRPr>
          </a:p>
          <a:p>
            <a:pPr lvl="2" marL="1143000" indent="-228600">
              <a:spcBef>
                <a:spcPts val="598"/>
              </a:spcBef>
              <a:buClr>
                <a:srgbClr val="000000"/>
              </a:buClr>
              <a:buFont typeface="Times New Roman"/>
              <a:buChar char="•"/>
              <a:tabLst>
                <a:tab algn="l" pos="685800"/>
                <a:tab algn="l" pos="1600200"/>
                <a:tab algn="l" pos="2514600"/>
                <a:tab algn="l" pos="3429000"/>
                <a:tab algn="l" pos="4343400"/>
                <a:tab algn="l" pos="5257800"/>
                <a:tab algn="l" pos="6172200"/>
                <a:tab algn="l" pos="7086600"/>
                <a:tab algn="l" pos="8001000"/>
                <a:tab algn="l" pos="891540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Third Outline Level</a:t>
            </a:r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  <a:p>
            <a:pPr lvl="3" marL="1600200" indent="-228600">
              <a:spcBef>
                <a:spcPts val="499"/>
              </a:spcBef>
              <a:buClr>
                <a:srgbClr val="000000"/>
              </a:buClr>
              <a:buFont typeface="Times New Roman"/>
              <a:buChar char="–"/>
              <a:tabLst>
                <a:tab algn="l" pos="228600"/>
                <a:tab algn="l" pos="1143000"/>
                <a:tab algn="l" pos="2057400"/>
                <a:tab algn="l" pos="2971800"/>
                <a:tab algn="l" pos="3886200"/>
                <a:tab algn="l" pos="4800600"/>
                <a:tab algn="l" pos="5715000"/>
                <a:tab algn="l" pos="6629400"/>
                <a:tab algn="l" pos="7543800"/>
                <a:tab algn="l" pos="84582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</a:rPr>
              <a:t>Fourth Outline Level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  <a:p>
            <a:pPr lvl="4" marL="2057400" indent="-228600">
              <a:spcBef>
                <a:spcPts val="499"/>
              </a:spcBef>
              <a:buClr>
                <a:srgbClr val="000000"/>
              </a:buClr>
              <a:buFont typeface="Times New Roman"/>
              <a:buChar char="»"/>
              <a:tabLst>
                <a:tab algn="l" pos="685800"/>
                <a:tab algn="l" pos="1600200"/>
                <a:tab algn="l" pos="2514600"/>
                <a:tab algn="l" pos="3429000"/>
                <a:tab algn="l" pos="4343400"/>
                <a:tab algn="l" pos="5257800"/>
                <a:tab algn="l" pos="6172200"/>
                <a:tab algn="l" pos="7086600"/>
                <a:tab algn="l" pos="80010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</a:rPr>
              <a:t>Fifth Outline Level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  <a:p>
            <a:pPr lvl="5" marL="2057400" indent="-228600">
              <a:spcBef>
                <a:spcPts val="499"/>
              </a:spcBef>
              <a:buClr>
                <a:srgbClr val="000000"/>
              </a:buClr>
              <a:buFont typeface="Times New Roman"/>
              <a:buChar char="»"/>
              <a:tabLst>
                <a:tab algn="l" pos="685800"/>
                <a:tab algn="l" pos="1600200"/>
                <a:tab algn="l" pos="2514600"/>
                <a:tab algn="l" pos="3429000"/>
                <a:tab algn="l" pos="4343400"/>
                <a:tab algn="l" pos="5257800"/>
                <a:tab algn="l" pos="6172200"/>
                <a:tab algn="l" pos="7086600"/>
                <a:tab algn="l" pos="80010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</a:rPr>
              <a:t>Sixth Outline Level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  <a:p>
            <a:pPr lvl="6" marL="2057400" indent="-228600">
              <a:spcBef>
                <a:spcPts val="499"/>
              </a:spcBef>
              <a:buClr>
                <a:srgbClr val="000000"/>
              </a:buClr>
              <a:buFont typeface="Times New Roman"/>
              <a:buChar char="»"/>
              <a:tabLst>
                <a:tab algn="l" pos="685800"/>
                <a:tab algn="l" pos="1600200"/>
                <a:tab algn="l" pos="2514600"/>
                <a:tab algn="l" pos="3429000"/>
                <a:tab algn="l" pos="4343400"/>
                <a:tab algn="l" pos="5257800"/>
                <a:tab algn="l" pos="6172200"/>
                <a:tab algn="l" pos="7086600"/>
                <a:tab algn="l" pos="80010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</a:rPr>
              <a:t>Seventh Outline Level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dt" idx="15"/>
          </p:nvPr>
        </p:nvSpPr>
        <p:spPr>
          <a:xfrm>
            <a:off x="685800" y="6248520"/>
            <a:ext cx="190512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marL="216000"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marL="216000"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 type="ftr" idx="16"/>
          </p:nvPr>
        </p:nvSpPr>
        <p:spPr>
          <a:xfrm>
            <a:off x="3124080" y="6248520"/>
            <a:ext cx="289584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marL="216000"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marL="216000"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7" name="PlaceHolder 5"/>
          <p:cNvSpPr>
            <a:spLocks noGrp="1"/>
          </p:cNvSpPr>
          <p:nvPr>
            <p:ph type="sldNum" idx="17"/>
          </p:nvPr>
        </p:nvSpPr>
        <p:spPr>
          <a:xfrm>
            <a:off x="6553080" y="6248520"/>
            <a:ext cx="190512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marL="216000"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marL="216000" indent="0" algn="r">
              <a:buNone/>
            </a:pPr>
            <a:fld id="{7E850388-2A60-4CF5-93EA-56DC7D55C3AD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5.jpeg"/><Relationship Id="rId3" Type="http://schemas.openxmlformats.org/officeDocument/2006/relationships/image" Target="../media/image5.jpeg"/><Relationship Id="rId4" Type="http://schemas.openxmlformats.org/officeDocument/2006/relationships/image" Target="../media/image5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audio" Target="../media/Chimes.wav"/><Relationship Id="rId8" Type="http://schemas.openxmlformats.org/officeDocument/2006/relationships/slideLayout" Target="../slideLayouts/slideLayout77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6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2.wmf"/><Relationship Id="rId2" Type="http://schemas.openxmlformats.org/officeDocument/2006/relationships/image" Target="../media/image33.wmf"/><Relationship Id="rId3" Type="http://schemas.openxmlformats.org/officeDocument/2006/relationships/image" Target="../media/image34.wmf"/><Relationship Id="rId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35.png"/><Relationship Id="rId3" Type="http://schemas.openxmlformats.org/officeDocument/2006/relationships/oleObject" Target="../embeddings/oleObject2.bin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slideLayout" Target="../slideLayouts/slideLayout17.xml"/><Relationship Id="rId7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slideLayout" Target="../slideLayouts/slideLayout37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35.png"/><Relationship Id="rId3" Type="http://schemas.openxmlformats.org/officeDocument/2006/relationships/oleObject" Target="../embeddings/oleObject2.bin"/><Relationship Id="rId4" Type="http://schemas.openxmlformats.org/officeDocument/2006/relationships/image" Target="../media/image38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39.png"/><Relationship Id="rId7" Type="http://schemas.openxmlformats.org/officeDocument/2006/relationships/slideLayout" Target="../slideLayouts/slideLayout17.xml"/><Relationship Id="rId8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40.png"/><Relationship Id="rId3" Type="http://schemas.openxmlformats.org/officeDocument/2006/relationships/oleObject" Target="../embeddings/oleObject2.bin"/><Relationship Id="rId4" Type="http://schemas.openxmlformats.org/officeDocument/2006/relationships/image" Target="../media/image41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42.png"/><Relationship Id="rId7" Type="http://schemas.openxmlformats.org/officeDocument/2006/relationships/oleObject" Target="../embeddings/oleObject4.bin"/><Relationship Id="rId8" Type="http://schemas.openxmlformats.org/officeDocument/2006/relationships/image" Target="../media/image43.png"/><Relationship Id="rId9" Type="http://schemas.openxmlformats.org/officeDocument/2006/relationships/oleObject" Target="../embeddings/oleObject5.bin"/><Relationship Id="rId10" Type="http://schemas.openxmlformats.org/officeDocument/2006/relationships/image" Target="../media/image44.png"/><Relationship Id="rId11" Type="http://schemas.openxmlformats.org/officeDocument/2006/relationships/oleObject" Target="../embeddings/oleObject6.bin"/><Relationship Id="rId12" Type="http://schemas.openxmlformats.org/officeDocument/2006/relationships/image" Target="../media/image45.png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46.png"/><Relationship Id="rId15" Type="http://schemas.openxmlformats.org/officeDocument/2006/relationships/slideLayout" Target="../slideLayouts/slideLayout13.xml"/><Relationship Id="rId16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package" Target="../embeddings/oleObject1.docx"/><Relationship Id="rId3" Type="http://schemas.openxmlformats.org/officeDocument/2006/relationships/image" Target="../media/image1.wmf"/><Relationship Id="rId4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package" Target="../embeddings/oleObject1.docx"/><Relationship Id="rId3" Type="http://schemas.openxmlformats.org/officeDocument/2006/relationships/image" Target="../media/image1.wmf"/><Relationship Id="rId4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package" Target="../embeddings/oleObject1.docx"/><Relationship Id="rId3" Type="http://schemas.openxmlformats.org/officeDocument/2006/relationships/image" Target="../media/image1.emf"/><Relationship Id="rId4" Type="http://schemas.openxmlformats.org/officeDocument/2006/relationships/package" Target="../embeddings/oleObject2.docx"/><Relationship Id="rId5" Type="http://schemas.openxmlformats.org/officeDocument/2006/relationships/image" Target="../media/image1.wmf"/><Relationship Id="rId6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package" Target="../embeddings/oleObject1.docx"/><Relationship Id="rId2" Type="http://schemas.openxmlformats.org/officeDocument/2006/relationships/image" Target="../media/image1.wmf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.emf"/><Relationship Id="rId2" Type="http://schemas.openxmlformats.org/officeDocument/2006/relationships/slideLayout" Target="../slideLayouts/slideLayout1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slideLayout" Target="../slideLayouts/slideLayout37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oleObject" Target="../embeddings/oleObject1.bin"/><Relationship Id="rId4" Type="http://schemas.openxmlformats.org/officeDocument/2006/relationships/image" Target="../media/image19.bmp"/><Relationship Id="rId5" Type="http://schemas.openxmlformats.org/officeDocument/2006/relationships/image" Target="../media/image20.jpeg"/><Relationship Id="rId6" Type="http://schemas.openxmlformats.org/officeDocument/2006/relationships/slideLayout" Target="../slideLayouts/slideLayout6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61.xml"/><Relationship Id="rId4" Type="http://schemas.openxmlformats.org/officeDocument/2006/relationships/notesSlide" Target="../notesSlides/notesSlide4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6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8.wmf"/><Relationship Id="rId3" Type="http://schemas.openxmlformats.org/officeDocument/2006/relationships/slideLayout" Target="../slideLayouts/slideLayout6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5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54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5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6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7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8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63.xml"/><Relationship Id="rId3" Type="http://schemas.openxmlformats.org/officeDocument/2006/relationships/notesSlide" Target="../notesSlides/notesSlide6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0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6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63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25.bmp"/><Relationship Id="rId3" Type="http://schemas.openxmlformats.org/officeDocument/2006/relationships/oleObject" Target="../embeddings/oleObject2.bin"/><Relationship Id="rId4" Type="http://schemas.openxmlformats.org/officeDocument/2006/relationships/image" Target="../media/image26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27.png"/><Relationship Id="rId7" Type="http://schemas.openxmlformats.org/officeDocument/2006/relationships/slideLayout" Target="../slideLayouts/slideLayout6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6dcac"/>
            </a:gs>
            <a:gs pos="100000">
              <a:srgbClr val="e6dcac"/>
            </a:gs>
          </a:gsLst>
          <a:lin ang="135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"/>
          <p:cNvSpPr txBox="1"/>
          <p:nvPr/>
        </p:nvSpPr>
        <p:spPr>
          <a:xfrm>
            <a:off x="180000" y="972000"/>
            <a:ext cx="9448920" cy="4069800"/>
          </a:xfrm>
          <a:prstGeom prst="rect">
            <a:avLst/>
          </a:prstGeom>
        </p:spPr>
        <p:txBody>
          <a:bodyPr wrap="none" lIns="90000" rIns="90000" tIns="46800" bIns="46800" anchor="t" anchorCtr="1">
            <a:prstTxWarp prst="textCascadeUp">
              <a:avLst>
                <a:gd name="adj" fmla="val 76153"/>
              </a:avLst>
            </a:prstTxWarp>
            <a:no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2400" spc="1" strike="noStrike">
                <a:ln cap="sq" w="9360">
                  <a:solidFill>
                    <a:srgbClr val="000000"/>
                  </a:solidFill>
                  <a:miter/>
                </a:ln>
                <a:blipFill rotWithShape="0">
                  <a:blip r:embed="rId1"/>
                  <a:srcRect/>
                  <a:tile/>
                </a:blipFill>
                <a:latin typeface="Garamond"/>
                <a:ea typeface="Garamond"/>
              </a:rPr>
              <a:t>Розпізнавання </a:t>
            </a:r>
            <a:endParaRPr b="0" lang="uk-UA" sz="2400" spc="1" strike="noStrike">
              <a:ln cap="sq" w="9360">
                <a:solidFill>
                  <a:srgbClr val="000000"/>
                </a:solidFill>
                <a:miter/>
              </a:ln>
              <a:blipFill rotWithShape="0">
                <a:blip r:embed="rId2"/>
                <a:srcRect/>
                <a:tile/>
              </a:blipFill>
              <a:latin typeface="Garamond"/>
              <a:ea typeface="Garamond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2400" spc="1" strike="noStrike">
                <a:ln cap="sq" w="9360">
                  <a:solidFill>
                    <a:srgbClr val="000000"/>
                  </a:solidFill>
                  <a:miter/>
                </a:ln>
                <a:blipFill rotWithShape="0">
                  <a:blip r:embed="rId3"/>
                  <a:srcRect/>
                  <a:tile/>
                </a:blipFill>
                <a:latin typeface="Garamond"/>
                <a:ea typeface="Garamond"/>
              </a:rPr>
              <a:t>мовленнєвого сигналу</a:t>
            </a:r>
            <a:endParaRPr b="0" lang="uk-UA" sz="2400" spc="1" strike="noStrike">
              <a:ln cap="sq" w="9360">
                <a:solidFill>
                  <a:srgbClr val="000000"/>
                </a:solidFill>
                <a:miter/>
              </a:ln>
              <a:blipFill rotWithShape="0">
                <a:blip r:embed="rId4"/>
                <a:srcRect/>
                <a:tile/>
              </a:blipFill>
              <a:latin typeface="Garamond"/>
              <a:ea typeface="Garamond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uk-UA" sz="2400" spc="1" strike="noStrike">
              <a:ln cap="sq" w="9360">
                <a:solidFill>
                  <a:srgbClr val="000000"/>
                </a:solidFill>
                <a:miter/>
              </a:ln>
              <a:blipFill rotWithShape="0">
                <a:blip r:embed="rId5"/>
                <a:srcRect/>
                <a:tile/>
              </a:blipFill>
              <a:latin typeface="Garamond"/>
              <a:ea typeface="Garamond"/>
            </a:endParaRPr>
          </a:p>
        </p:txBody>
      </p:sp>
      <p:pic>
        <p:nvPicPr>
          <p:cNvPr id="322" name="" descr=""/>
          <p:cNvPicPr/>
          <p:nvPr/>
        </p:nvPicPr>
        <p:blipFill>
          <a:blip r:embed="rId6"/>
          <a:stretch/>
        </p:blipFill>
        <p:spPr>
          <a:xfrm>
            <a:off x="5839560" y="4680000"/>
            <a:ext cx="2368440" cy="1454400"/>
          </a:xfrm>
          <a:prstGeom prst="rect">
            <a:avLst/>
          </a:prstGeom>
          <a:ln w="0">
            <a:noFill/>
          </a:ln>
        </p:spPr>
      </p:pic>
      <p:sp>
        <p:nvSpPr>
          <p:cNvPr id="323" name=""/>
          <p:cNvSpPr/>
          <p:nvPr/>
        </p:nvSpPr>
        <p:spPr>
          <a:xfrm>
            <a:off x="571680" y="6236280"/>
            <a:ext cx="819144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uk-UA" sz="2400" spc="-1" strike="noStrike">
                <a:solidFill>
                  <a:srgbClr val="ffcc00"/>
                </a:solidFill>
                <a:latin typeface="Arial"/>
              </a:rPr>
              <a:t>2022</a:t>
            </a:r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4" name=""/>
          <p:cNvSpPr/>
          <p:nvPr/>
        </p:nvSpPr>
        <p:spPr>
          <a:xfrm>
            <a:off x="576000" y="4861440"/>
            <a:ext cx="5040000" cy="109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</a:pPr>
            <a:r>
              <a:rPr b="0" lang="uk-UA" sz="1800" spc="-1" strike="noStrike">
                <a:solidFill>
                  <a:srgbClr val="b47804"/>
                </a:solidFill>
                <a:latin typeface="Arial"/>
              </a:rPr>
              <a:t>Микола Сажок</a:t>
            </a:r>
            <a:endParaRPr b="0" lang="uk-UA" sz="1800" spc="-1" strike="noStrike">
              <a:solidFill>
                <a:srgbClr val="b47804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b="0" i="1" lang="uk-UA" sz="1600" spc="-1" strike="noStrike">
                <a:solidFill>
                  <a:srgbClr val="b47804"/>
                </a:solidFill>
                <a:latin typeface="Arial"/>
              </a:rPr>
              <a:t>Відділ розпізнавання та синтезу звукових образів, Міжнародний науково-навчальний центр інформаційних технологій та систем</a:t>
            </a:r>
            <a:endParaRPr b="0" lang="uk-UA" sz="1600" spc="-1" strike="noStrike">
              <a:solidFill>
                <a:srgbClr val="b47804"/>
              </a:solidFill>
              <a:latin typeface="Times New Roman"/>
            </a:endParaRPr>
          </a:p>
        </p:txBody>
      </p:sp>
    </p:spTree>
  </p:cSld>
  <p:transition spd="med">
    <p:cover dir="r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entr" presetID="15">
                                  <p:stCondLst>
                                    <p:cond delay="1000"/>
                                  </p:stCondLst>
                                  <p:childTnLst>
                                    <p:audio isNarration="0">
                                      <p:cMediaNode showWhenStopped="1">
                                        <p:cTn/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x+(cos(-2*pi*(1-$))*-x-sin(-2*pi*(1-$))*(1-y))*(1-$)" tm="0">
                                          <p:val>
                                            <p:strVal val="0"/>
                                          </p:val>
                                        </p:tav>
                                        <p:tav fmla="x+(cos(-2*pi*(1-$))*-x-sin(-2*pi*(1-$))*(1-y))*(1-$)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+(sin(-2*pi*(1-$))*-x+cos(-2*pi*(1-$))*(1-y))*(1-$)" tm="0">
                                          <p:val>
                                            <p:strVal val="0"/>
                                          </p:val>
                                        </p:tav>
                                        <p:tav fmla="y+(sin(-2*pi*(1-$))*-x+cos(-2*pi*(1-$))*(1-y))*(1-$)"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8e8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" descr=""/>
          <p:cNvPicPr/>
          <p:nvPr/>
        </p:nvPicPr>
        <p:blipFill>
          <a:blip r:embed="rId1"/>
          <a:srcRect l="0" t="31431" r="0" b="0"/>
          <a:stretch/>
        </p:blipFill>
        <p:spPr>
          <a:xfrm>
            <a:off x="545040" y="576000"/>
            <a:ext cx="6716520" cy="6140520"/>
          </a:xfrm>
          <a:prstGeom prst="rect">
            <a:avLst/>
          </a:prstGeom>
          <a:ln w="0">
            <a:noFill/>
          </a:ln>
        </p:spPr>
      </p:pic>
      <p:sp>
        <p:nvSpPr>
          <p:cNvPr id="387" name=""/>
          <p:cNvSpPr/>
          <p:nvPr/>
        </p:nvSpPr>
        <p:spPr>
          <a:xfrm>
            <a:off x="571680" y="95400"/>
            <a:ext cx="819144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ffcc00"/>
                </a:solidFill>
                <a:latin typeface="Arial"/>
              </a:rPr>
              <a:t>Визнання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8" name=""/>
          <p:cNvSpPr/>
          <p:nvPr/>
        </p:nvSpPr>
        <p:spPr>
          <a:xfrm>
            <a:off x="0" y="533520"/>
            <a:ext cx="914400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r"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InterSpeech’2021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9" name=""/>
          <p:cNvSpPr/>
          <p:nvPr/>
        </p:nvSpPr>
        <p:spPr>
          <a:xfrm>
            <a:off x="1872000" y="4572000"/>
            <a:ext cx="864000" cy="288000"/>
          </a:xfrm>
          <a:prstGeom prst="ellipse">
            <a:avLst/>
          </a:prstGeom>
          <a:noFill/>
          <a:ln w="57240">
            <a:solidFill>
              <a:srgbClr val="e8a202">
                <a:alpha val="50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18080" rIns="118080" tIns="146160" bIns="14616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" descr=""/>
          <p:cNvPicPr/>
          <p:nvPr/>
        </p:nvPicPr>
        <p:blipFill>
          <a:blip r:embed="rId1"/>
          <a:stretch/>
        </p:blipFill>
        <p:spPr>
          <a:xfrm>
            <a:off x="360" y="936000"/>
            <a:ext cx="9143640" cy="5664600"/>
          </a:xfrm>
          <a:prstGeom prst="rect">
            <a:avLst/>
          </a:prstGeom>
          <a:ln w="0">
            <a:noFill/>
          </a:ln>
        </p:spPr>
      </p:pic>
      <p:sp>
        <p:nvSpPr>
          <p:cNvPr id="391" name=""/>
          <p:cNvSpPr/>
          <p:nvPr/>
        </p:nvSpPr>
        <p:spPr>
          <a:xfrm>
            <a:off x="468000" y="135720"/>
            <a:ext cx="819144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ffcc00"/>
                </a:solidFill>
                <a:latin typeface="Arial"/>
              </a:rPr>
              <a:t>Dynamic Time Warping (DTW)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"/>
          <p:cNvSpPr/>
          <p:nvPr/>
        </p:nvSpPr>
        <p:spPr>
          <a:xfrm>
            <a:off x="539280" y="981000"/>
            <a:ext cx="8017200" cy="546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 </a:t>
            </a: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перетворення мовлення на текст (make speech searchable!);</a:t>
            </a:r>
            <a:endParaRPr b="0" lang="uk-UA" sz="2000" spc="-1" strike="noStrike">
              <a:solidFill>
                <a:srgbClr val="000000"/>
              </a:solidFill>
              <a:latin typeface="DejaVu Sans"/>
            </a:endParaRPr>
          </a:p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 </a:t>
            </a: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технології розпізнавання мовлення для аналізу телерадіоефіру включно з інтернет-джерелами;</a:t>
            </a:r>
            <a:endParaRPr b="0" lang="uk-UA" sz="2000" spc="-1" strike="noStrike">
              <a:solidFill>
                <a:srgbClr val="000000"/>
              </a:solidFill>
              <a:latin typeface="DejaVu Sans"/>
            </a:endParaRPr>
          </a:p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 </a:t>
            </a: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розпізнавання особи за голосом (діаризація, ідентифікація, верифікація);</a:t>
            </a:r>
            <a:endParaRPr b="0" lang="uk-UA" sz="2000" spc="-1" strike="noStrike">
              <a:solidFill>
                <a:srgbClr val="000000"/>
              </a:solidFill>
              <a:latin typeface="DejaVu Sans"/>
            </a:endParaRPr>
          </a:p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 </a:t>
            </a: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аналіз тональності мовлення (sentiment analysis);</a:t>
            </a:r>
            <a:endParaRPr b="0" lang="uk-UA" sz="2000" spc="-1" strike="noStrike">
              <a:solidFill>
                <a:srgbClr val="000000"/>
              </a:solidFill>
              <a:latin typeface="DejaVu Sans"/>
            </a:endParaRPr>
          </a:p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 </a:t>
            </a: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структурування мітингів (summarization, action items);</a:t>
            </a:r>
            <a:endParaRPr b="0" lang="uk-UA" sz="2000" spc="-1" strike="noStrike">
              <a:solidFill>
                <a:srgbClr val="000000"/>
              </a:solidFill>
              <a:latin typeface="DejaVu Sans"/>
            </a:endParaRPr>
          </a:p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 </a:t>
            </a: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усний переклад відеороликів;</a:t>
            </a:r>
            <a:endParaRPr b="0" lang="uk-UA" sz="2000" spc="-1" strike="noStrike">
              <a:solidFill>
                <a:srgbClr val="000000"/>
              </a:solidFill>
              <a:latin typeface="DejaVu Sans"/>
            </a:endParaRPr>
          </a:p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 </a:t>
            </a: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автоматизація кол- і контакт-центрів;</a:t>
            </a:r>
            <a:endParaRPr b="0" lang="uk-UA" sz="2000" spc="-1" strike="noStrike">
              <a:solidFill>
                <a:srgbClr val="000000"/>
              </a:solidFill>
              <a:latin typeface="DejaVu Sans"/>
            </a:endParaRPr>
          </a:p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 </a:t>
            </a: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аналіз мовленнєвої комунікації співробітників;</a:t>
            </a:r>
            <a:endParaRPr b="0" lang="uk-UA" sz="2000" spc="-1" strike="noStrike">
              <a:solidFill>
                <a:srgbClr val="000000"/>
              </a:solidFill>
              <a:latin typeface="DejaVu Sans"/>
            </a:endParaRPr>
          </a:p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 </a:t>
            </a: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?</a:t>
            </a:r>
            <a:endParaRPr b="0" lang="uk-UA" sz="2000" spc="-1" strike="noStrike">
              <a:solidFill>
                <a:srgbClr val="000000"/>
              </a:solidFill>
              <a:latin typeface="DejaVu Sans"/>
            </a:endParaRPr>
          </a:p>
        </p:txBody>
      </p:sp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406440" y="108000"/>
            <a:ext cx="841356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/>
            <a:r>
              <a:rPr b="0" lang="uk-UA" sz="2000" spc="-1" strike="noStrike">
                <a:solidFill>
                  <a:srgbClr val="0000cc"/>
                </a:solidFill>
                <a:latin typeface="Arial"/>
                <a:ea typeface="Noto Sans CJK SC Regular"/>
              </a:rPr>
              <a:t>Актуальність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1219320" y="0"/>
            <a:ext cx="7772400" cy="533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 algn="r">
              <a:buNone/>
            </a:pPr>
            <a:r>
              <a:rPr b="0" lang="uk-UA" sz="2400" spc="-1" strike="noStrike">
                <a:solidFill>
                  <a:srgbClr val="000000"/>
                </a:solidFill>
                <a:latin typeface="Arial"/>
              </a:rPr>
              <a:t>Проблеми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"/>
          <p:cNvSpPr/>
          <p:nvPr/>
        </p:nvSpPr>
        <p:spPr>
          <a:xfrm>
            <a:off x="0" y="1333440"/>
            <a:ext cx="914400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sp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6" name=""/>
          <p:cNvSpPr/>
          <p:nvPr/>
        </p:nvSpPr>
        <p:spPr>
          <a:xfrm>
            <a:off x="0" y="838080"/>
            <a:ext cx="914400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sp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7" name=""/>
          <p:cNvSpPr/>
          <p:nvPr/>
        </p:nvSpPr>
        <p:spPr>
          <a:xfrm>
            <a:off x="609480" y="872280"/>
            <a:ext cx="8077320" cy="374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567"/>
              </a:spcBef>
              <a:spcAft>
                <a:spcPts val="1191"/>
              </a:spcAft>
              <a:buClr>
                <a:srgbClr val="008080"/>
              </a:buClr>
              <a:buFont typeface="Wingdings" charset="2"/>
              <a:buChar char="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2000" spc="-1" strike="noStrike">
                <a:solidFill>
                  <a:srgbClr val="008080"/>
                </a:solidFill>
                <a:latin typeface="Arial"/>
                <a:ea typeface="Noto Sans CJK SC Regular"/>
              </a:rPr>
              <a:t>Системи усного диктування, редагування, голосова клавіатура;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567"/>
              </a:spcBef>
              <a:spcAft>
                <a:spcPts val="1191"/>
              </a:spcAft>
              <a:buClr>
                <a:srgbClr val="336600"/>
              </a:buClr>
              <a:buFont typeface="Wingdings" charset="2"/>
              <a:buChar char="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2000" spc="-1" strike="noStrike">
                <a:solidFill>
                  <a:srgbClr val="336600"/>
                </a:solidFill>
                <a:latin typeface="Arial"/>
                <a:ea typeface="Noto Sans CJK SC Regular"/>
              </a:rPr>
              <a:t>підвищення стійкості до шумів, завад;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567"/>
              </a:spcBef>
              <a:spcAft>
                <a:spcPts val="1191"/>
              </a:spcAft>
              <a:buClr>
                <a:srgbClr val="336600"/>
              </a:buClr>
              <a:buFont typeface="Wingdings" charset="2"/>
              <a:buChar char="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2000" spc="-1" strike="noStrike">
                <a:solidFill>
                  <a:srgbClr val="336600"/>
                </a:solidFill>
                <a:latin typeface="Arial"/>
                <a:ea typeface="Noto Sans CJK SC Regular"/>
              </a:rPr>
              <a:t>робота з телефонними, ефірними, медійними каналами;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567"/>
              </a:spcBef>
              <a:spcAft>
                <a:spcPts val="1191"/>
              </a:spcAft>
              <a:buClr>
                <a:srgbClr val="336600"/>
              </a:buClr>
              <a:buFont typeface="Wingdings" charset="2"/>
              <a:buChar char="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2000" spc="-1" strike="noStrike">
                <a:solidFill>
                  <a:srgbClr val="336600"/>
                </a:solidFill>
                <a:latin typeface="Arial"/>
                <a:ea typeface="Noto Sans CJK SC Regular"/>
              </a:rPr>
              <a:t>моделювання індивідуальних особливостей мовця;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567"/>
              </a:spcBef>
              <a:spcAft>
                <a:spcPts val="1191"/>
              </a:spcAft>
              <a:buClr>
                <a:srgbClr val="336600"/>
              </a:buClr>
              <a:buFont typeface="Wingdings" charset="2"/>
              <a:buChar char="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2000" spc="-1" strike="noStrike">
                <a:solidFill>
                  <a:srgbClr val="336600"/>
                </a:solidFill>
                <a:latin typeface="Arial"/>
                <a:ea typeface="Noto Sans CJK SC Regular"/>
              </a:rPr>
              <a:t>багатомовність;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567"/>
              </a:spcBef>
              <a:spcAft>
                <a:spcPts val="1191"/>
              </a:spcAft>
              <a:buClr>
                <a:srgbClr val="336600"/>
              </a:buClr>
              <a:buFont typeface="Wingdings" charset="2"/>
              <a:buChar char="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2000" spc="-1" strike="noStrike">
                <a:solidFill>
                  <a:srgbClr val="336600"/>
                </a:solidFill>
                <a:latin typeface="Arial"/>
                <a:ea typeface="Noto Sans CJK SC Regular"/>
              </a:rPr>
              <a:t>розробка діалогових систем, смислова інтерпретація, мультимодальність;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567"/>
              </a:spcBef>
              <a:spcAft>
                <a:spcPts val="1191"/>
              </a:spcAft>
              <a:buClr>
                <a:srgbClr val="336600"/>
              </a:buClr>
              <a:buFont typeface="Wingdings" charset="2"/>
              <a:buChar char="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2000" spc="-1" strike="noStrike">
                <a:solidFill>
                  <a:srgbClr val="336600"/>
                </a:solidFill>
                <a:latin typeface="Arial"/>
                <a:ea typeface="Noto Sans CJK SC Regular"/>
              </a:rPr>
              <a:t>подальше підвищення споживчих якостей розроблюваних мовленнєвих інформаційних технологій та електронних пристроїв.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457560" y="130680"/>
            <a:ext cx="8229240" cy="58932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uk-UA" sz="2800" spc="-1" strike="noStrike">
                <a:solidFill>
                  <a:srgbClr val="768d5a"/>
                </a:solidFill>
                <a:latin typeface="Arial"/>
              </a:rPr>
              <a:t>Ієрархія мовленнєвих образів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"/>
          <p:cNvSpPr/>
          <p:nvPr/>
        </p:nvSpPr>
        <p:spPr>
          <a:xfrm>
            <a:off x="395640" y="1089000"/>
            <a:ext cx="5913360" cy="482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 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Мікрофонема: вікно аналізу, сегмент </a:t>
            </a:r>
            <a:br>
              <a:rPr sz="1800"/>
            </a:br>
            <a:r>
              <a:rPr b="0" lang="uk-UA" sz="18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квазіперіоду 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 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Фаза фонеми, сенон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 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Базова фонема: контекстно-незалежні (монофони), контекстно-залежні (фонеми-трифони)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 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Фонемосполучення: дифони, склади, морфеми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 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Слово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 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Словосполучення, ритмогрупа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 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Синтагма, речення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 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Зміст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 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Сцена, метадані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0" name=""/>
          <p:cNvSpPr/>
          <p:nvPr/>
        </p:nvSpPr>
        <p:spPr>
          <a:xfrm>
            <a:off x="395640" y="944640"/>
            <a:ext cx="8424720" cy="2737080"/>
          </a:xfrm>
          <a:prstGeom prst="rect">
            <a:avLst/>
          </a:prstGeom>
          <a:noFill/>
          <a:ln cap="sq" w="12600">
            <a:solidFill>
              <a:srgbClr val="00cc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algn="r">
              <a:spcBef>
                <a:spcPts val="1500"/>
              </a:spcBef>
            </a:pPr>
            <a:r>
              <a:rPr b="0" lang="uk-UA" sz="18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Акустичний рівень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1" name=""/>
          <p:cNvSpPr/>
          <p:nvPr/>
        </p:nvSpPr>
        <p:spPr>
          <a:xfrm>
            <a:off x="251280" y="3032280"/>
            <a:ext cx="8424720" cy="2046240"/>
          </a:xfrm>
          <a:prstGeom prst="rect">
            <a:avLst/>
          </a:prstGeom>
          <a:noFill/>
          <a:ln cap="sq" w="12600">
            <a:solidFill>
              <a:srgbClr val="9933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algn="r">
              <a:spcBef>
                <a:spcPts val="1500"/>
              </a:spcBef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algn="r">
              <a:spcBef>
                <a:spcPts val="998"/>
              </a:spcBef>
            </a:pPr>
            <a:endParaRPr b="0" lang="uk-UA" sz="1600" spc="-1" strike="noStrike">
              <a:solidFill>
                <a:srgbClr val="000000"/>
              </a:solidFill>
              <a:latin typeface="Times New Roman"/>
            </a:endParaRPr>
          </a:p>
          <a:p>
            <a:pPr algn="r">
              <a:spcBef>
                <a:spcPts val="1500"/>
              </a:spcBef>
            </a:pPr>
            <a:r>
              <a:rPr b="0" lang="uk-UA" sz="18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Синтаксичний рівень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2" name=""/>
          <p:cNvSpPr/>
          <p:nvPr/>
        </p:nvSpPr>
        <p:spPr>
          <a:xfrm>
            <a:off x="395640" y="4616640"/>
            <a:ext cx="8424720" cy="1584360"/>
          </a:xfrm>
          <a:prstGeom prst="rect">
            <a:avLst/>
          </a:prstGeom>
          <a:noFill/>
          <a:ln cap="sq" w="1260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algn="r">
              <a:spcBef>
                <a:spcPts val="1500"/>
              </a:spcBef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algn="r">
              <a:spcBef>
                <a:spcPts val="1500"/>
              </a:spcBef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algn="r">
              <a:spcBef>
                <a:spcPts val="1500"/>
              </a:spcBef>
            </a:pPr>
            <a:r>
              <a:rPr b="0" lang="uk-UA" sz="18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Семантичний рівень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8CF5D41-B369-4E8E-85CB-12D3338FE79F}" type="slidenum">
              <a:t>14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Загальна структура системи розпізнавання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"/>
          <p:cNvSpPr/>
          <p:nvPr/>
        </p:nvSpPr>
        <p:spPr>
          <a:xfrm>
            <a:off x="7164360" y="6268680"/>
            <a:ext cx="190512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5" name=""/>
          <p:cNvSpPr/>
          <p:nvPr/>
        </p:nvSpPr>
        <p:spPr>
          <a:xfrm>
            <a:off x="746280" y="534600"/>
            <a:ext cx="18396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6" name=""/>
          <p:cNvSpPr/>
          <p:nvPr/>
        </p:nvSpPr>
        <p:spPr>
          <a:xfrm>
            <a:off x="0" y="2931840"/>
            <a:ext cx="9144000" cy="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7" name=""/>
          <p:cNvSpPr/>
          <p:nvPr/>
        </p:nvSpPr>
        <p:spPr>
          <a:xfrm>
            <a:off x="0" y="-39960"/>
            <a:ext cx="9144000" cy="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08" name="" descr=""/>
          <p:cNvPicPr/>
          <p:nvPr/>
        </p:nvPicPr>
        <p:blipFill>
          <a:blip r:embed="rId1"/>
          <a:stretch/>
        </p:blipFill>
        <p:spPr>
          <a:xfrm>
            <a:off x="504720" y="1328400"/>
            <a:ext cx="8185320" cy="43927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544964B-3F67-419A-AE24-00F34FF99C94}" type="slidenum">
              <a:t>15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"/>
          <p:cNvSpPr/>
          <p:nvPr/>
        </p:nvSpPr>
        <p:spPr>
          <a:xfrm>
            <a:off x="498240" y="915120"/>
            <a:ext cx="77724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1" i="1" lang="uk-UA" sz="5400" spc="-1" strike="noStrike">
                <a:solidFill>
                  <a:srgbClr val="0000cc"/>
                </a:solidFill>
                <a:latin typeface="Arial"/>
              </a:rPr>
              <a:t>Що говорять?</a:t>
            </a:r>
            <a:endParaRPr b="1" lang="uk-UA" sz="5400" spc="-1" strike="noStrike">
              <a:solidFill>
                <a:srgbClr val="000000"/>
              </a:solidFill>
              <a:latin typeface="DejaVu Sans"/>
            </a:endParaRPr>
          </a:p>
        </p:txBody>
      </p:sp>
      <p:pic>
        <p:nvPicPr>
          <p:cNvPr id="410" name="" descr=""/>
          <p:cNvPicPr/>
          <p:nvPr/>
        </p:nvPicPr>
        <p:blipFill>
          <a:blip r:embed="rId1"/>
          <a:stretch/>
        </p:blipFill>
        <p:spPr>
          <a:xfrm>
            <a:off x="4896000" y="2251440"/>
            <a:ext cx="3312000" cy="3422520"/>
          </a:xfrm>
          <a:prstGeom prst="rect">
            <a:avLst/>
          </a:prstGeom>
          <a:ln w="0">
            <a:noFill/>
          </a:ln>
        </p:spPr>
      </p:pic>
    </p:spTree>
  </p:cSld>
  <p:transition spd="slow">
    <p:wipe dir="d"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406440" y="0"/>
            <a:ext cx="77724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</a:pPr>
            <a:r>
              <a:rPr b="0" lang="uk-UA" sz="2200" spc="-1" strike="noStrike">
                <a:solidFill>
                  <a:srgbClr val="0000ff"/>
                </a:solidFill>
                <a:latin typeface="Arial"/>
              </a:rPr>
              <a:t>Генеративна модель як найбільш продуктивний підхід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2" name="" descr=""/>
          <p:cNvPicPr/>
          <p:nvPr/>
        </p:nvPicPr>
        <p:blipFill>
          <a:blip r:embed="rId1"/>
          <a:stretch/>
        </p:blipFill>
        <p:spPr>
          <a:xfrm>
            <a:off x="11160" y="2205000"/>
            <a:ext cx="9994680" cy="1359000"/>
          </a:xfrm>
          <a:prstGeom prst="rect">
            <a:avLst/>
          </a:prstGeom>
          <a:ln w="0">
            <a:noFill/>
          </a:ln>
        </p:spPr>
      </p:pic>
      <p:pic>
        <p:nvPicPr>
          <p:cNvPr id="413" name="" descr=""/>
          <p:cNvPicPr/>
          <p:nvPr/>
        </p:nvPicPr>
        <p:blipFill>
          <a:blip r:embed="rId2"/>
          <a:stretch/>
        </p:blipFill>
        <p:spPr>
          <a:xfrm>
            <a:off x="324000" y="836640"/>
            <a:ext cx="10583640" cy="2133720"/>
          </a:xfrm>
          <a:prstGeom prst="rect">
            <a:avLst/>
          </a:prstGeom>
          <a:ln w="0">
            <a:noFill/>
          </a:ln>
        </p:spPr>
      </p:pic>
      <p:pic>
        <p:nvPicPr>
          <p:cNvPr id="414" name="" descr=""/>
          <p:cNvPicPr/>
          <p:nvPr/>
        </p:nvPicPr>
        <p:blipFill>
          <a:blip r:embed="rId3"/>
          <a:stretch/>
        </p:blipFill>
        <p:spPr>
          <a:xfrm>
            <a:off x="324000" y="3429000"/>
            <a:ext cx="10842480" cy="1790640"/>
          </a:xfrm>
          <a:prstGeom prst="rect">
            <a:avLst/>
          </a:prstGeom>
          <a:ln w="0"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406440" y="-360"/>
            <a:ext cx="7772400" cy="609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</a:pPr>
            <a:r>
              <a:rPr b="0" lang="uk-UA" sz="2800" spc="-1" strike="noStrike">
                <a:solidFill>
                  <a:srgbClr val="0000cc"/>
                </a:solidFill>
                <a:latin typeface="Arial"/>
              </a:rPr>
              <a:t>Перетворення графем на фонеми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6" name=""/>
          <p:cNvSpPr/>
          <p:nvPr/>
        </p:nvSpPr>
        <p:spPr>
          <a:xfrm>
            <a:off x="1720800" y="846000"/>
            <a:ext cx="576432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Базовий алфавіт фонем (токенів)</a:t>
            </a:r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7" name=""/>
          <p:cNvSpPr txBox="1"/>
          <p:nvPr/>
        </p:nvSpPr>
        <p:spPr>
          <a:xfrm>
            <a:off x="1709280" y="1836720"/>
            <a:ext cx="6811560" cy="1614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000" spc="-1" strike="noStrike">
                <a:solidFill>
                  <a:srgbClr val="000000"/>
                </a:solidFill>
                <a:latin typeface="Courier New"/>
                <a:ea typeface="Courier New"/>
              </a:rPr>
              <a:t>а а’ е е’ и и’ і і’ о о’ у у’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Courier New"/>
                <a:ea typeface="Courier New"/>
              </a:rPr>
              <a:t>б б’ в в’ г г’ ґ ґ’ д д’ </a:t>
            </a:r>
            <a:br>
              <a:rPr sz="2000"/>
            </a:br>
            <a:r>
              <a:rPr b="0" lang="en-US" sz="2000" spc="-1" strike="noStrike">
                <a:solidFill>
                  <a:srgbClr val="000000"/>
                </a:solidFill>
                <a:latin typeface="Courier New"/>
                <a:ea typeface="Courier New"/>
              </a:rPr>
              <a:t>ж ж’ з з’ й к к’ л л’ м м’ н н’ </a:t>
            </a:r>
            <a:br>
              <a:rPr sz="2000"/>
            </a:br>
            <a:r>
              <a:rPr b="0" lang="en-US" sz="2000" spc="-1" strike="noStrike">
                <a:solidFill>
                  <a:srgbClr val="000000"/>
                </a:solidFill>
                <a:latin typeface="Courier New"/>
                <a:ea typeface="Courier New"/>
              </a:rPr>
              <a:t>п п’ р р’ с с’ т т’ ф ф’ х х’ ш ш’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Courier New"/>
                <a:ea typeface="Courier New"/>
              </a:rPr>
              <a:t>SIL – відсутність усної мови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8" name=""/>
          <p:cNvSpPr/>
          <p:nvPr/>
        </p:nvSpPr>
        <p:spPr>
          <a:xfrm>
            <a:off x="3252240" y="2286000"/>
            <a:ext cx="274320" cy="548640"/>
          </a:xfrm>
          <a:prstGeom prst="rect">
            <a:avLst/>
          </a:prstGeom>
          <a:noFill/>
          <a:ln w="0">
            <a:solidFill>
              <a:srgbClr val="3465a4"/>
            </a:solidFill>
            <a:custDash>
              <a:ds d="189239" sp="189239"/>
              <a:ds d="189239" sp="189239"/>
            </a:custDash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406440" y="0"/>
            <a:ext cx="77724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</a:pPr>
            <a:r>
              <a:rPr b="0" lang="uk-UA" sz="2000" spc="-1" strike="noStrike">
                <a:solidFill>
                  <a:srgbClr val="0000cc"/>
                </a:solidFill>
                <a:latin typeface="Arial"/>
              </a:rPr>
              <a:t>Математичні моделі мовленнєвих сигналів — первинні ознаки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20" name=""/>
          <p:cNvGraphicFramePr/>
          <p:nvPr/>
        </p:nvGraphicFramePr>
        <p:xfrm>
          <a:off x="130320" y="533520"/>
          <a:ext cx="8839080" cy="91440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421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130320" y="533520"/>
                    <a:ext cx="8839080" cy="91440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422" name=""/>
          <p:cNvGraphicFramePr/>
          <p:nvPr/>
        </p:nvGraphicFramePr>
        <p:xfrm>
          <a:off x="130320" y="1523880"/>
          <a:ext cx="8839080" cy="2511720"/>
        </p:xfrm>
        <a:graphic>
          <a:graphicData uri="http://schemas.openxmlformats.org/presentationml/2006/ole">
            <p:oleObj r:id="rId3" spid="">
              <p:embed/>
              <p:pic>
                <p:nvPicPr>
                  <p:cNvPr id="423" name="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130320" y="1523880"/>
                    <a:ext cx="8839080" cy="25117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pic>
        <p:nvPicPr>
          <p:cNvPr id="424" name="" descr=""/>
          <p:cNvPicPr/>
          <p:nvPr/>
        </p:nvPicPr>
        <p:blipFill>
          <a:blip r:embed="rId5"/>
          <a:stretch/>
        </p:blipFill>
        <p:spPr>
          <a:xfrm>
            <a:off x="130320" y="4114800"/>
            <a:ext cx="8839080" cy="2508120"/>
          </a:xfrm>
          <a:prstGeom prst="rect">
            <a:avLst/>
          </a:prstGeom>
          <a:ln w="0">
            <a:noFill/>
          </a:ln>
        </p:spPr>
      </p:pic>
      <p:sp>
        <p:nvSpPr>
          <p:cNvPr id="425" name=""/>
          <p:cNvSpPr/>
          <p:nvPr/>
        </p:nvSpPr>
        <p:spPr>
          <a:xfrm>
            <a:off x="988920" y="1643040"/>
            <a:ext cx="8177400" cy="23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ru-RU" sz="900" spc="-1" strike="noStrike">
                <a:solidFill>
                  <a:srgbClr val="cc00cc"/>
                </a:solidFill>
                <a:latin typeface="Arial"/>
                <a:ea typeface="Arial"/>
              </a:rPr>
              <a:t>Вікно аналізу 10 мс (220 д.), крок аналізу 1.11 мс (24 д.) Тип вікна – Х</a:t>
            </a:r>
            <a:r>
              <a:rPr b="0" lang="uk-UA" sz="900" spc="-1" strike="noStrike">
                <a:solidFill>
                  <a:srgbClr val="cc00cc"/>
                </a:solidFill>
                <a:latin typeface="Arial"/>
              </a:rPr>
              <a:t>е</a:t>
            </a:r>
            <a:r>
              <a:rPr b="0" lang="ru-RU" sz="900" spc="-1" strike="noStrike">
                <a:solidFill>
                  <a:srgbClr val="cc00cc"/>
                </a:solidFill>
                <a:latin typeface="Arial"/>
                <a:ea typeface="Arial"/>
              </a:rPr>
              <a:t>мм</a:t>
            </a:r>
            <a:r>
              <a:rPr b="0" lang="uk-UA" sz="900" spc="-1" strike="noStrike">
                <a:solidFill>
                  <a:srgbClr val="cc00cc"/>
                </a:solidFill>
                <a:latin typeface="Arial"/>
              </a:rPr>
              <a:t>і</a:t>
            </a:r>
            <a:r>
              <a:rPr b="0" lang="ru-RU" sz="900" spc="-1" strike="noStrike">
                <a:solidFill>
                  <a:srgbClr val="cc00cc"/>
                </a:solidFill>
                <a:latin typeface="Arial"/>
                <a:ea typeface="Arial"/>
              </a:rPr>
              <a:t>нга, тип шкали – рівномірна (285), нормування – відсутн</a:t>
            </a:r>
            <a:r>
              <a:rPr b="0" lang="uk-UA" sz="900" spc="-1" strike="noStrike">
                <a:solidFill>
                  <a:srgbClr val="cc00cc"/>
                </a:solidFill>
                <a:latin typeface="Arial"/>
              </a:rPr>
              <a:t>є</a:t>
            </a:r>
            <a:r>
              <a:rPr b="0" lang="ru-RU" sz="900" spc="-1" strike="noStrike">
                <a:solidFill>
                  <a:srgbClr val="cc00cc"/>
                </a:solidFill>
                <a:latin typeface="Arial"/>
                <a:ea typeface="Arial"/>
              </a:rPr>
              <a:t>. Прямий спектр.</a:t>
            </a:r>
            <a:endParaRPr b="0" lang="uk-UA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6" name=""/>
          <p:cNvSpPr/>
          <p:nvPr/>
        </p:nvSpPr>
        <p:spPr>
          <a:xfrm>
            <a:off x="971640" y="4267080"/>
            <a:ext cx="819612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ru-RU" sz="900" spc="-1" strike="noStrike">
                <a:solidFill>
                  <a:srgbClr val="cc00cc"/>
                </a:solidFill>
                <a:latin typeface="Arial"/>
                <a:ea typeface="Arial"/>
              </a:rPr>
              <a:t>Вікно аналізу 25 мс (551 д.), крок аналізу 1.11 мс (24 д.) Тип вікна – прямокутне, тип шкали – рівномірна (285), нормування – відсутн</a:t>
            </a:r>
            <a:r>
              <a:rPr b="0" lang="uk-UA" sz="900" spc="-1" strike="noStrike">
                <a:solidFill>
                  <a:srgbClr val="cc00cc"/>
                </a:solidFill>
                <a:latin typeface="Arial"/>
              </a:rPr>
              <a:t>є</a:t>
            </a:r>
            <a:r>
              <a:rPr b="0" lang="ru-RU" sz="900" spc="-1" strike="noStrike">
                <a:solidFill>
                  <a:srgbClr val="cc00cc"/>
                </a:solidFill>
                <a:latin typeface="Arial"/>
                <a:ea typeface="Arial"/>
              </a:rPr>
              <a:t>. Прямий спектр.</a:t>
            </a:r>
            <a:r>
              <a:rPr b="0" lang="en-US" sz="900" spc="-1" strike="noStrike">
                <a:solidFill>
                  <a:srgbClr val="cc00cc"/>
                </a:solidFill>
                <a:latin typeface="Times New Roman"/>
              </a:rPr>
              <a:t> </a:t>
            </a:r>
            <a:endParaRPr b="0" lang="uk-UA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7" name=""/>
          <p:cNvSpPr/>
          <p:nvPr/>
        </p:nvSpPr>
        <p:spPr>
          <a:xfrm flipV="1">
            <a:off x="4191120" y="1679040"/>
            <a:ext cx="1440" cy="2070360"/>
          </a:xfrm>
          <a:prstGeom prst="line">
            <a:avLst/>
          </a:prstGeom>
          <a:ln cap="sq" w="3240">
            <a:solidFill>
              <a:srgbClr val="0066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93600" bIns="93600" anchor="t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8" name=""/>
          <p:cNvSpPr/>
          <p:nvPr/>
        </p:nvSpPr>
        <p:spPr>
          <a:xfrm>
            <a:off x="4190760" y="1905120"/>
            <a:ext cx="319680" cy="40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i="1" lang="en-GB" sz="1800" spc="-1" strike="noStrike">
                <a:solidFill>
                  <a:srgbClr val="000000"/>
                </a:solidFill>
                <a:latin typeface="Times New Roman"/>
              </a:rPr>
              <a:t>y</a:t>
            </a:r>
            <a:r>
              <a:rPr b="0" i="1" lang="en-US" sz="1800" spc="-1" strike="noStrike" baseline="-25000">
                <a:solidFill>
                  <a:srgbClr val="000000"/>
                </a:solidFill>
                <a:latin typeface="Times New Roman"/>
              </a:rPr>
              <a:t>i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9" name=""/>
          <p:cNvSpPr/>
          <p:nvPr/>
        </p:nvSpPr>
        <p:spPr>
          <a:xfrm>
            <a:off x="3700440" y="1690560"/>
            <a:ext cx="490680" cy="2005200"/>
          </a:xfrm>
          <a:custGeom>
            <a:avLst/>
            <a:gdLst/>
            <a:ahLst/>
            <a:rect l="l" t="t" r="r" b="b"/>
            <a:pathLst>
              <a:path w="309" h="1263">
                <a:moveTo>
                  <a:pt x="309" y="0"/>
                </a:moveTo>
                <a:lnTo>
                  <a:pt x="303" y="138"/>
                </a:lnTo>
                <a:lnTo>
                  <a:pt x="309" y="261"/>
                </a:lnTo>
                <a:lnTo>
                  <a:pt x="303" y="357"/>
                </a:lnTo>
                <a:lnTo>
                  <a:pt x="303" y="417"/>
                </a:lnTo>
                <a:lnTo>
                  <a:pt x="297" y="462"/>
                </a:lnTo>
                <a:lnTo>
                  <a:pt x="297" y="531"/>
                </a:lnTo>
                <a:lnTo>
                  <a:pt x="294" y="549"/>
                </a:lnTo>
                <a:lnTo>
                  <a:pt x="291" y="573"/>
                </a:lnTo>
                <a:lnTo>
                  <a:pt x="279" y="588"/>
                </a:lnTo>
                <a:lnTo>
                  <a:pt x="246" y="606"/>
                </a:lnTo>
                <a:lnTo>
                  <a:pt x="186" y="633"/>
                </a:lnTo>
                <a:lnTo>
                  <a:pt x="150" y="645"/>
                </a:lnTo>
                <a:lnTo>
                  <a:pt x="225" y="660"/>
                </a:lnTo>
                <a:lnTo>
                  <a:pt x="168" y="672"/>
                </a:lnTo>
                <a:lnTo>
                  <a:pt x="204" y="684"/>
                </a:lnTo>
                <a:lnTo>
                  <a:pt x="171" y="705"/>
                </a:lnTo>
                <a:lnTo>
                  <a:pt x="246" y="720"/>
                </a:lnTo>
                <a:lnTo>
                  <a:pt x="153" y="735"/>
                </a:lnTo>
                <a:lnTo>
                  <a:pt x="255" y="759"/>
                </a:lnTo>
                <a:lnTo>
                  <a:pt x="192" y="765"/>
                </a:lnTo>
                <a:lnTo>
                  <a:pt x="225" y="783"/>
                </a:lnTo>
                <a:lnTo>
                  <a:pt x="150" y="804"/>
                </a:lnTo>
                <a:lnTo>
                  <a:pt x="177" y="822"/>
                </a:lnTo>
                <a:lnTo>
                  <a:pt x="252" y="828"/>
                </a:lnTo>
                <a:lnTo>
                  <a:pt x="207" y="846"/>
                </a:lnTo>
                <a:lnTo>
                  <a:pt x="231" y="867"/>
                </a:lnTo>
                <a:lnTo>
                  <a:pt x="72" y="873"/>
                </a:lnTo>
                <a:lnTo>
                  <a:pt x="69" y="891"/>
                </a:lnTo>
                <a:lnTo>
                  <a:pt x="15" y="900"/>
                </a:lnTo>
                <a:lnTo>
                  <a:pt x="69" y="918"/>
                </a:lnTo>
                <a:lnTo>
                  <a:pt x="0" y="933"/>
                </a:lnTo>
                <a:lnTo>
                  <a:pt x="132" y="942"/>
                </a:lnTo>
                <a:lnTo>
                  <a:pt x="84" y="954"/>
                </a:lnTo>
                <a:lnTo>
                  <a:pt x="198" y="957"/>
                </a:lnTo>
                <a:lnTo>
                  <a:pt x="234" y="969"/>
                </a:lnTo>
                <a:lnTo>
                  <a:pt x="285" y="975"/>
                </a:lnTo>
                <a:lnTo>
                  <a:pt x="243" y="1014"/>
                </a:lnTo>
                <a:lnTo>
                  <a:pt x="267" y="1020"/>
                </a:lnTo>
                <a:lnTo>
                  <a:pt x="273" y="1038"/>
                </a:lnTo>
                <a:lnTo>
                  <a:pt x="288" y="1050"/>
                </a:lnTo>
                <a:lnTo>
                  <a:pt x="273" y="1062"/>
                </a:lnTo>
                <a:lnTo>
                  <a:pt x="288" y="1077"/>
                </a:lnTo>
                <a:lnTo>
                  <a:pt x="288" y="1098"/>
                </a:lnTo>
                <a:lnTo>
                  <a:pt x="294" y="1119"/>
                </a:lnTo>
                <a:lnTo>
                  <a:pt x="291" y="1143"/>
                </a:lnTo>
                <a:lnTo>
                  <a:pt x="291" y="1179"/>
                </a:lnTo>
                <a:lnTo>
                  <a:pt x="285" y="1197"/>
                </a:lnTo>
                <a:lnTo>
                  <a:pt x="291" y="1221"/>
                </a:lnTo>
                <a:lnTo>
                  <a:pt x="294" y="1242"/>
                </a:lnTo>
                <a:lnTo>
                  <a:pt x="303" y="1263"/>
                </a:lnTo>
              </a:path>
            </a:pathLst>
          </a:custGeom>
          <a:noFill/>
          <a:ln w="9360">
            <a:solidFill>
              <a:srgbClr val="0066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0" name=""/>
          <p:cNvSpPr/>
          <p:nvPr/>
        </p:nvSpPr>
        <p:spPr>
          <a:xfrm>
            <a:off x="4876920" y="2286000"/>
            <a:ext cx="1066680" cy="1440"/>
          </a:xfrm>
          <a:prstGeom prst="line">
            <a:avLst/>
          </a:prstGeom>
          <a:ln cap="sq" w="3240">
            <a:solidFill>
              <a:srgbClr val="000000"/>
            </a:solidFill>
            <a:miter/>
            <a:tailEnd len="med" type="arrow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1" name=""/>
          <p:cNvSpPr/>
          <p:nvPr/>
        </p:nvSpPr>
        <p:spPr>
          <a:xfrm>
            <a:off x="5486400" y="1905120"/>
            <a:ext cx="24480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i="1" lang="en-GB" sz="1800" spc="-1" strike="noStrike">
                <a:solidFill>
                  <a:srgbClr val="000000"/>
                </a:solidFill>
                <a:latin typeface="Times New Roman"/>
              </a:rPr>
              <a:t>i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"/>
          <p:cNvSpPr/>
          <p:nvPr/>
        </p:nvSpPr>
        <p:spPr>
          <a:xfrm>
            <a:off x="571680" y="-12600"/>
            <a:ext cx="819144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uk-UA" sz="2400" spc="-1" strike="noStrike">
                <a:solidFill>
                  <a:srgbClr val="ffcc00"/>
                </a:solidFill>
                <a:latin typeface="Arial"/>
              </a:rPr>
              <a:t>Світова спадщина - Legacy</a:t>
            </a:r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6" name="" descr=""/>
          <p:cNvPicPr/>
          <p:nvPr/>
        </p:nvPicPr>
        <p:blipFill>
          <a:blip r:embed="rId1"/>
          <a:stretch/>
        </p:blipFill>
        <p:spPr>
          <a:xfrm>
            <a:off x="5275800" y="1057320"/>
            <a:ext cx="2677680" cy="1400400"/>
          </a:xfrm>
          <a:prstGeom prst="rect">
            <a:avLst/>
          </a:prstGeom>
          <a:ln w="0">
            <a:noFill/>
          </a:ln>
        </p:spPr>
      </p:pic>
      <p:sp>
        <p:nvSpPr>
          <p:cNvPr id="327" name=""/>
          <p:cNvSpPr/>
          <p:nvPr/>
        </p:nvSpPr>
        <p:spPr>
          <a:xfrm>
            <a:off x="756000" y="585720"/>
            <a:ext cx="219600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74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1200" spc="-1" strike="noStrike">
                <a:solidFill>
                  <a:srgbClr val="006600"/>
                </a:solidFill>
                <a:latin typeface="Arial"/>
              </a:rPr>
              <a:t>Audrey (1952), Bell Labs, 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8" name="" descr=""/>
          <p:cNvPicPr/>
          <p:nvPr/>
        </p:nvPicPr>
        <p:blipFill>
          <a:blip r:embed="rId2"/>
          <a:stretch/>
        </p:blipFill>
        <p:spPr>
          <a:xfrm>
            <a:off x="648000" y="984960"/>
            <a:ext cx="2409480" cy="1895040"/>
          </a:xfrm>
          <a:prstGeom prst="rect">
            <a:avLst/>
          </a:prstGeom>
          <a:ln w="0">
            <a:noFill/>
          </a:ln>
        </p:spPr>
      </p:pic>
      <p:sp>
        <p:nvSpPr>
          <p:cNvPr id="329" name=""/>
          <p:cNvSpPr/>
          <p:nvPr/>
        </p:nvSpPr>
        <p:spPr>
          <a:xfrm>
            <a:off x="5455800" y="599400"/>
            <a:ext cx="219600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74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1200" spc="-1" strike="noStrike">
                <a:solidFill>
                  <a:srgbClr val="006600"/>
                </a:solidFill>
                <a:latin typeface="Arial"/>
              </a:rPr>
              <a:t>Shoebox (1961), IBM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0" name=""/>
          <p:cNvSpPr/>
          <p:nvPr/>
        </p:nvSpPr>
        <p:spPr>
          <a:xfrm>
            <a:off x="2985480" y="1521720"/>
            <a:ext cx="2196000" cy="55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74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spcBef>
                <a:spcPts val="74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1200" spc="-1" strike="noStrike">
                <a:solidFill>
                  <a:srgbClr val="006600"/>
                </a:solidFill>
                <a:latin typeface="Arial"/>
              </a:rPr>
              <a:t>Цифри, 0-9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1" name=""/>
          <p:cNvSpPr/>
          <p:nvPr/>
        </p:nvSpPr>
        <p:spPr>
          <a:xfrm>
            <a:off x="3345480" y="1593720"/>
            <a:ext cx="1656000" cy="720000"/>
          </a:xfrm>
          <a:prstGeom prst="leftRightArrow">
            <a:avLst>
              <a:gd name="adj1" fmla="val 50000"/>
              <a:gd name="adj2" fmla="val 45787"/>
            </a:avLst>
          </a:prstGeom>
          <a:noFill/>
          <a:ln w="0">
            <a:solidFill>
              <a:srgbClr val="3465af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"/>
          <p:cNvSpPr/>
          <p:nvPr/>
        </p:nvSpPr>
        <p:spPr>
          <a:xfrm>
            <a:off x="300240" y="3261960"/>
            <a:ext cx="2831760" cy="138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74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1200" spc="-1" strike="noStrike">
                <a:solidFill>
                  <a:srgbClr val="006600"/>
                </a:solidFill>
                <a:latin typeface="Arial"/>
              </a:rPr>
              <a:t>DARPA SUR (1971–1976)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74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1200" spc="-1" strike="noStrike">
                <a:solidFill>
                  <a:srgbClr val="006600"/>
                </a:solidFill>
                <a:latin typeface="Arial"/>
              </a:rPr>
              <a:t>Мета: 1000 слів, 90%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74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uk-UA" sz="1200" spc="-1" strike="noStrike">
                <a:solidFill>
                  <a:srgbClr val="006600"/>
                </a:solidFill>
                <a:latin typeface="Arial"/>
              </a:rPr>
              <a:t>Harpy, CMU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74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1200" spc="-1" strike="noStrike">
                <a:solidFill>
                  <a:srgbClr val="006600"/>
                </a:solidFill>
                <a:latin typeface="Arial"/>
              </a:rPr>
              <a:t>Hearsay II, CMU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74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1200" spc="-1" strike="noStrike">
                <a:solidFill>
                  <a:srgbClr val="006600"/>
                </a:solidFill>
                <a:latin typeface="Arial"/>
                <a:ea typeface="Noto Sans CJK SC Regular"/>
              </a:rPr>
              <a:t>HWIM, </a:t>
            </a:r>
            <a:r>
              <a:rPr b="0" lang="uk-UA" sz="1200" spc="-1" strike="noStrike">
                <a:solidFill>
                  <a:srgbClr val="006600"/>
                </a:solidFill>
                <a:latin typeface="Arial"/>
              </a:rPr>
              <a:t>BBN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" descr=""/>
          <p:cNvPicPr/>
          <p:nvPr/>
        </p:nvPicPr>
        <p:blipFill>
          <a:blip r:embed="rId3"/>
          <a:stretch/>
        </p:blipFill>
        <p:spPr>
          <a:xfrm>
            <a:off x="2448000" y="3117960"/>
            <a:ext cx="3047760" cy="2199960"/>
          </a:xfrm>
          <a:prstGeom prst="rect">
            <a:avLst/>
          </a:prstGeom>
          <a:ln w="0">
            <a:noFill/>
          </a:ln>
        </p:spPr>
      </p:pic>
      <p:sp>
        <p:nvSpPr>
          <p:cNvPr id="334" name=""/>
          <p:cNvSpPr/>
          <p:nvPr/>
        </p:nvSpPr>
        <p:spPr>
          <a:xfrm>
            <a:off x="5849280" y="2817000"/>
            <a:ext cx="219600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74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1200" spc="-1" strike="noStrike">
                <a:solidFill>
                  <a:srgbClr val="006600"/>
                </a:solidFill>
                <a:latin typeface="Arial"/>
              </a:rPr>
              <a:t>Tangora (1980s), IBM — 20 000 слів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5" name="" descr=""/>
          <p:cNvPicPr/>
          <p:nvPr/>
        </p:nvPicPr>
        <p:blipFill>
          <a:blip r:embed="rId4"/>
          <a:stretch/>
        </p:blipFill>
        <p:spPr>
          <a:xfrm>
            <a:off x="5669280" y="3266640"/>
            <a:ext cx="3402720" cy="1701360"/>
          </a:xfrm>
          <a:prstGeom prst="rect">
            <a:avLst/>
          </a:prstGeom>
          <a:ln w="0">
            <a:noFill/>
          </a:ln>
        </p:spPr>
      </p:pic>
      <p:sp>
        <p:nvSpPr>
          <p:cNvPr id="336" name="Donuts-Donuts 1"/>
          <p:cNvSpPr txBox="1"/>
          <p:nvPr/>
        </p:nvSpPr>
        <p:spPr>
          <a:xfrm>
            <a:off x="216000" y="5724000"/>
            <a:ext cx="8928000" cy="470880"/>
          </a:xfrm>
          <a:prstGeom prst="rect">
            <a:avLst/>
          </a:prstGeom>
        </p:spPr>
        <p:txBody>
          <a:bodyPr wrap="none" lIns="90000" rIns="90000" tIns="47160" bIns="47160" anchor="ctr" anchorCtr="1">
            <a:prstTxWarp prst="textWave1">
              <a:avLst>
                <a:gd name="adj1" fmla="val 6481"/>
                <a:gd name="adj2" fmla="val 0"/>
              </a:avLst>
            </a:prstTxWarp>
            <a:noAutofit/>
          </a:bodyPr>
          <a:p>
            <a:pPr algn="ctr">
              <a:lnSpc>
                <a:spcPct val="100000"/>
              </a:lnSpc>
              <a:spcBef>
                <a:spcPts val="74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1200" spc="-1" strike="noStrike">
                <a:ln w="9360">
                  <a:noFill/>
                </a:ln>
                <a:gradFill rotWithShape="0">
                  <a:gsLst>
                    <a:gs pos="0">
                      <a:srgbClr val="ff972f"/>
                    </a:gs>
                    <a:gs pos="100000">
                      <a:srgbClr val="b85c00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dist="17819" dir="2700000" blurRad="0" rotWithShape="0">
                    <a:srgbClr val="7b3d00">
                      <a:alpha val="40000"/>
                    </a:srgbClr>
                  </a:outerShdw>
                </a:effectLst>
                <a:latin typeface="Arial"/>
                <a:ea typeface="MS Gothic"/>
              </a:rPr>
              <a:t>James Flanagan, Lawrence Rabiner,  Raj Reddy, Fred Jelinek, H. Fujisaki, H. Hermansky, S.Furui, Hermann Ney, Jerard Chollet</a:t>
            </a:r>
            <a:endParaRPr b="0" lang="uk-UA" sz="1200" spc="-1" strike="noStrike">
              <a:ln w="9360">
                <a:noFill/>
              </a:ln>
              <a:gradFill rotWithShape="0">
                <a:gsLst>
                  <a:gs pos="0">
                    <a:srgbClr val="ff972f"/>
                  </a:gs>
                  <a:gs pos="100000">
                    <a:srgbClr val="b85c00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dist="17819" dir="2700000" blurRad="0" rotWithShape="0">
                  <a:srgbClr val="7b3d00">
                    <a:alpha val="40000"/>
                  </a:srgbClr>
                </a:outerShdw>
              </a:effectLst>
              <a:latin typeface="Source Sans Pro Black"/>
              <a:ea typeface="MS Gothic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2" name=""/>
          <p:cNvGraphicFramePr/>
          <p:nvPr/>
        </p:nvGraphicFramePr>
        <p:xfrm>
          <a:off x="130320" y="533520"/>
          <a:ext cx="8839080" cy="91440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433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130320" y="533520"/>
                    <a:ext cx="8839080" cy="91440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434" name=""/>
          <p:cNvSpPr/>
          <p:nvPr/>
        </p:nvSpPr>
        <p:spPr>
          <a:xfrm>
            <a:off x="1514520" y="1781280"/>
            <a:ext cx="9144000" cy="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435" name=""/>
          <p:cNvGraphicFramePr/>
          <p:nvPr/>
        </p:nvGraphicFramePr>
        <p:xfrm>
          <a:off x="128520" y="1523880"/>
          <a:ext cx="8845560" cy="2514600"/>
        </p:xfrm>
        <a:graphic>
          <a:graphicData uri="http://schemas.openxmlformats.org/presentationml/2006/ole">
            <p:oleObj r:id="rId3" spid="">
              <p:embed/>
              <p:pic>
                <p:nvPicPr>
                  <p:cNvPr id="436" name="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128520" y="1523880"/>
                    <a:ext cx="8845560" cy="251460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437" name=""/>
          <p:cNvSpPr/>
          <p:nvPr/>
        </p:nvSpPr>
        <p:spPr>
          <a:xfrm>
            <a:off x="1033560" y="1643040"/>
            <a:ext cx="810900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ru-RU" sz="900" spc="-1" strike="noStrike">
                <a:solidFill>
                  <a:srgbClr val="cc00cc"/>
                </a:solidFill>
                <a:latin typeface="Arial"/>
                <a:ea typeface="Arial"/>
              </a:rPr>
              <a:t>Вікно аналізу 10 мс (220 д.), крок аналізу 1.11 мс (24 д.) Тип вікна – прямокутне, тип шкали – рівномірна (285), нормування – відсутне. Коваріаційний спектр порядку m=20. </a:t>
            </a:r>
            <a:endParaRPr b="0" lang="uk-UA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8" name=""/>
          <p:cNvSpPr/>
          <p:nvPr/>
        </p:nvSpPr>
        <p:spPr>
          <a:xfrm>
            <a:off x="1514520" y="1781280"/>
            <a:ext cx="9144000" cy="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9" name=""/>
          <p:cNvSpPr/>
          <p:nvPr/>
        </p:nvSpPr>
        <p:spPr>
          <a:xfrm>
            <a:off x="1514520" y="1781280"/>
            <a:ext cx="9144000" cy="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440" name=""/>
          <p:cNvGraphicFramePr/>
          <p:nvPr/>
        </p:nvGraphicFramePr>
        <p:xfrm>
          <a:off x="128520" y="4113360"/>
          <a:ext cx="8828280" cy="2516040"/>
        </p:xfrm>
        <a:graphic>
          <a:graphicData uri="http://schemas.openxmlformats.org/presentationml/2006/ole">
            <p:oleObj r:id="rId5" spid="">
              <p:embed/>
              <p:pic>
                <p:nvPicPr>
                  <p:cNvPr id="441" name="" descr=""/>
                  <p:cNvPicPr/>
                  <p:nvPr/>
                </p:nvPicPr>
                <p:blipFill>
                  <a:blip r:embed="rId6"/>
                  <a:stretch/>
                </p:blipFill>
                <p:spPr>
                  <a:xfrm>
                    <a:off x="128520" y="4113360"/>
                    <a:ext cx="8828280" cy="25160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442" name=""/>
          <p:cNvSpPr/>
          <p:nvPr/>
        </p:nvSpPr>
        <p:spPr>
          <a:xfrm>
            <a:off x="1023840" y="4191120"/>
            <a:ext cx="796788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ru-RU" sz="900" spc="-1" strike="noStrike">
                <a:solidFill>
                  <a:srgbClr val="cc00cc"/>
                </a:solidFill>
                <a:latin typeface="Arial"/>
                <a:ea typeface="Arial"/>
              </a:rPr>
              <a:t>Вікно аналізу 25 мс (551 д.), крок аналізу 1.11 мс (24 д.) Тип вікна – прямокутне, тип шкали – рівномірна (285), нормування – відсутне. Коваріаційний спектр порядку m=20.</a:t>
            </a:r>
            <a:endParaRPr b="0" lang="uk-UA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406440" y="0"/>
            <a:ext cx="77724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</a:pPr>
            <a:r>
              <a:rPr b="0" lang="uk-UA" sz="2000" spc="-1" strike="noStrike">
                <a:solidFill>
                  <a:srgbClr val="0000cc"/>
                </a:solidFill>
                <a:latin typeface="Arial"/>
              </a:rPr>
              <a:t>Математичні моделі мовленнєвих сигналів — первинні ознаки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"/>
          <p:cNvSpPr/>
          <p:nvPr/>
        </p:nvSpPr>
        <p:spPr>
          <a:xfrm flipH="1">
            <a:off x="168120" y="514440"/>
            <a:ext cx="8745480" cy="1926360"/>
          </a:xfrm>
          <a:prstGeom prst="horizontalScroll">
            <a:avLst>
              <a:gd name="adj" fmla="val 8000"/>
            </a:avLst>
          </a:prstGeom>
          <a:solidFill>
            <a:srgbClr val="c0c0c0">
              <a:alpha val="50000"/>
            </a:srgbClr>
          </a:solidFill>
          <a:ln cap="sq" w="15840">
            <a:solidFill>
              <a:srgbClr val="66669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lvl="1" marL="457200" algn="just">
              <a:lnSpc>
                <a:spcPct val="100000"/>
              </a:lnSpc>
              <a:spcAft>
                <a:spcPts val="298"/>
              </a:spcAft>
            </a:pPr>
            <a:r>
              <a:rPr b="0" lang="ru-RU" sz="2000" spc="-1" strike="noStrike">
                <a:solidFill>
                  <a:srgbClr val="008000"/>
                </a:solidFill>
                <a:latin typeface="Arial"/>
                <a:ea typeface="Arial"/>
              </a:rPr>
              <a:t>методи автоматичного розбиття усномовного сигналу на одноквазіперіодні ділянки, квазіперіодичні та неперіодичні сегменти, розроблені методи автоматичного розпізнавання усномовного сигналу, що ґрунтуються на його попередній квазіперіодичній сегментації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5" name=""/>
          <p:cNvSpPr/>
          <p:nvPr/>
        </p:nvSpPr>
        <p:spPr>
          <a:xfrm>
            <a:off x="457200" y="152280"/>
            <a:ext cx="819144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</a:pPr>
            <a:r>
              <a:rPr b="0" lang="uk-UA" sz="2000" spc="-1" strike="noStrike">
                <a:solidFill>
                  <a:srgbClr val="0000cc"/>
                </a:solidFill>
                <a:latin typeface="Arial"/>
              </a:rPr>
              <a:t>Мікрофонеми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446" name=""/>
          <p:cNvGraphicFramePr/>
          <p:nvPr/>
        </p:nvGraphicFramePr>
        <p:xfrm>
          <a:off x="380880" y="2743200"/>
          <a:ext cx="8229600" cy="279576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447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380880" y="2743200"/>
                    <a:ext cx="8229600" cy="27957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448" name=""/>
          <p:cNvGraphicFramePr/>
          <p:nvPr/>
        </p:nvGraphicFramePr>
        <p:xfrm>
          <a:off x="5791320" y="2868480"/>
          <a:ext cx="304560" cy="327240"/>
        </p:xfrm>
        <a:graphic>
          <a:graphicData uri="http://schemas.openxmlformats.org/presentationml/2006/ole">
            <p:oleObj r:id="rId3" spid="">
              <p:embed/>
              <p:pic>
                <p:nvPicPr>
                  <p:cNvPr id="449" name="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5791320" y="2868480"/>
                    <a:ext cx="304560" cy="3272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450" name=""/>
          <p:cNvGraphicFramePr/>
          <p:nvPr/>
        </p:nvGraphicFramePr>
        <p:xfrm>
          <a:off x="3733920" y="2868480"/>
          <a:ext cx="503280" cy="343080"/>
        </p:xfrm>
        <a:graphic>
          <a:graphicData uri="http://schemas.openxmlformats.org/presentationml/2006/ole">
            <p:oleObj r:id="rId5" spid="">
              <p:embed/>
              <p:pic>
                <p:nvPicPr>
                  <p:cNvPr id="451" name="" descr=""/>
                  <p:cNvPicPr/>
                  <p:nvPr/>
                </p:nvPicPr>
                <p:blipFill>
                  <a:blip r:embed="rId6"/>
                  <a:stretch/>
                </p:blipFill>
                <p:spPr>
                  <a:xfrm>
                    <a:off x="3733920" y="2868480"/>
                    <a:ext cx="503280" cy="3430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452" name=""/>
          <p:cNvGraphicFramePr/>
          <p:nvPr/>
        </p:nvGraphicFramePr>
        <p:xfrm>
          <a:off x="7875720" y="2868480"/>
          <a:ext cx="376200" cy="252720"/>
        </p:xfrm>
        <a:graphic>
          <a:graphicData uri="http://schemas.openxmlformats.org/presentationml/2006/ole">
            <p:oleObj r:id="rId7" spid="">
              <p:embed/>
              <p:pic>
                <p:nvPicPr>
                  <p:cNvPr id="453" name="" descr=""/>
                  <p:cNvPicPr/>
                  <p:nvPr/>
                </p:nvPicPr>
                <p:blipFill>
                  <a:blip r:embed="rId8"/>
                  <a:stretch/>
                </p:blipFill>
                <p:spPr>
                  <a:xfrm>
                    <a:off x="7875720" y="2868480"/>
                    <a:ext cx="376200" cy="2527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454" name=""/>
          <p:cNvSpPr/>
          <p:nvPr/>
        </p:nvSpPr>
        <p:spPr>
          <a:xfrm flipV="1">
            <a:off x="3672000" y="3311280"/>
            <a:ext cx="2043000" cy="14040"/>
          </a:xfrm>
          <a:prstGeom prst="line">
            <a:avLst/>
          </a:prstGeom>
          <a:ln cap="sq" w="9360">
            <a:solidFill>
              <a:srgbClr val="000000"/>
            </a:solidFill>
            <a:miter/>
            <a:headEnd len="med" type="stealth" w="med"/>
            <a:tailEnd len="med" type="stealth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455" name=""/>
          <p:cNvGraphicFramePr/>
          <p:nvPr/>
        </p:nvGraphicFramePr>
        <p:xfrm>
          <a:off x="4678200" y="2984400"/>
          <a:ext cx="274680" cy="320760"/>
        </p:xfrm>
        <a:graphic>
          <a:graphicData uri="http://schemas.openxmlformats.org/presentationml/2006/ole">
            <p:oleObj r:id="rId9" spid="">
              <p:embed/>
              <p:pic>
                <p:nvPicPr>
                  <p:cNvPr id="456" name="" descr=""/>
                  <p:cNvPicPr/>
                  <p:nvPr/>
                </p:nvPicPr>
                <p:blipFill>
                  <a:blip r:embed="rId10"/>
                  <a:stretch/>
                </p:blipFill>
                <p:spPr>
                  <a:xfrm>
                    <a:off x="4678200" y="2984400"/>
                    <a:ext cx="274680" cy="3207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457" name=""/>
          <p:cNvSpPr/>
          <p:nvPr/>
        </p:nvSpPr>
        <p:spPr>
          <a:xfrm flipV="1">
            <a:off x="1531800" y="3311280"/>
            <a:ext cx="2116440" cy="14040"/>
          </a:xfrm>
          <a:prstGeom prst="line">
            <a:avLst/>
          </a:prstGeom>
          <a:ln cap="sq" w="9360">
            <a:solidFill>
              <a:srgbClr val="000000"/>
            </a:solidFill>
            <a:miter/>
            <a:headEnd len="med" type="stealth" w="med"/>
            <a:tailEnd len="med" type="stealth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8" name=""/>
          <p:cNvSpPr/>
          <p:nvPr/>
        </p:nvSpPr>
        <p:spPr>
          <a:xfrm flipV="1">
            <a:off x="5735520" y="3311280"/>
            <a:ext cx="2113200" cy="14040"/>
          </a:xfrm>
          <a:prstGeom prst="line">
            <a:avLst/>
          </a:prstGeom>
          <a:ln cap="sq" w="9360">
            <a:solidFill>
              <a:srgbClr val="000000"/>
            </a:solidFill>
            <a:miter/>
            <a:headEnd len="med" type="stealth" w="med"/>
            <a:tailEnd len="med" type="stealth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459" name=""/>
          <p:cNvGraphicFramePr/>
          <p:nvPr/>
        </p:nvGraphicFramePr>
        <p:xfrm>
          <a:off x="2357280" y="2971800"/>
          <a:ext cx="419400" cy="326880"/>
        </p:xfrm>
        <a:graphic>
          <a:graphicData uri="http://schemas.openxmlformats.org/presentationml/2006/ole">
            <p:oleObj r:id="rId11" spid="">
              <p:embed/>
              <p:pic>
                <p:nvPicPr>
                  <p:cNvPr id="460" name="" descr=""/>
                  <p:cNvPicPr/>
                  <p:nvPr/>
                </p:nvPicPr>
                <p:blipFill>
                  <a:blip r:embed="rId12"/>
                  <a:stretch/>
                </p:blipFill>
                <p:spPr>
                  <a:xfrm>
                    <a:off x="2357280" y="2971800"/>
                    <a:ext cx="419400" cy="3268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461" name=""/>
          <p:cNvGraphicFramePr/>
          <p:nvPr/>
        </p:nvGraphicFramePr>
        <p:xfrm>
          <a:off x="6600960" y="2984400"/>
          <a:ext cx="441360" cy="320760"/>
        </p:xfrm>
        <a:graphic>
          <a:graphicData uri="http://schemas.openxmlformats.org/presentationml/2006/ole">
            <p:oleObj r:id="rId13" spid="">
              <p:embed/>
              <p:pic>
                <p:nvPicPr>
                  <p:cNvPr id="462" name="" descr=""/>
                  <p:cNvPicPr/>
                  <p:nvPr/>
                </p:nvPicPr>
                <p:blipFill>
                  <a:blip r:embed="rId14"/>
                  <a:stretch/>
                </p:blipFill>
                <p:spPr>
                  <a:xfrm>
                    <a:off x="6600960" y="2984400"/>
                    <a:ext cx="441360" cy="3207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</p:spTree>
  </p:cSld>
  <p:transition>
    <p:zoom dir="out"/>
  </p:transition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" descr=""/>
          <p:cNvPicPr/>
          <p:nvPr/>
        </p:nvPicPr>
        <p:blipFill>
          <a:blip r:embed="rId1"/>
          <a:srcRect l="22544" t="2293" r="8379" b="5285"/>
          <a:stretch/>
        </p:blipFill>
        <p:spPr>
          <a:xfrm>
            <a:off x="504000" y="601920"/>
            <a:ext cx="7992000" cy="6014880"/>
          </a:xfrm>
          <a:prstGeom prst="rect">
            <a:avLst/>
          </a:prstGeom>
          <a:ln w="0">
            <a:noFill/>
          </a:ln>
        </p:spPr>
      </p:pic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406440" y="0"/>
            <a:ext cx="77724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</a:pPr>
            <a:r>
              <a:rPr b="0" lang="uk-UA" sz="2400" spc="-1" strike="noStrike">
                <a:solidFill>
                  <a:srgbClr val="0000cc"/>
                </a:solidFill>
                <a:latin typeface="Arial"/>
              </a:rPr>
              <a:t>Траєкторія сигналу у просторі первинних ознак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"/>
          <p:cNvSpPr/>
          <p:nvPr/>
        </p:nvSpPr>
        <p:spPr>
          <a:xfrm>
            <a:off x="0" y="1400040"/>
            <a:ext cx="9144000" cy="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466" name=""/>
          <p:cNvGraphicFramePr/>
          <p:nvPr/>
        </p:nvGraphicFramePr>
        <p:xfrm>
          <a:off x="-244440" y="260280"/>
          <a:ext cx="3803760" cy="1133640"/>
        </p:xfrm>
        <a:graphic>
          <a:graphicData uri="http://schemas.openxmlformats.org/presentationml/2006/ole">
            <p:oleObj progId="Word.Document.12" r:id="rId2" spid="">
              <p:embed/>
              <p:pic>
                <p:nvPicPr>
                  <p:cNvPr id="467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-244440" y="260280"/>
                    <a:ext cx="3803760" cy="11336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" descr=""/>
          <p:cNvPicPr/>
          <p:nvPr/>
        </p:nvPicPr>
        <p:blipFill>
          <a:blip r:embed="rId1"/>
          <a:stretch/>
        </p:blipFill>
        <p:spPr>
          <a:xfrm>
            <a:off x="539640" y="692640"/>
            <a:ext cx="8123400" cy="6296040"/>
          </a:xfrm>
          <a:prstGeom prst="rect">
            <a:avLst/>
          </a:prstGeom>
          <a:ln w="0">
            <a:noFill/>
          </a:ln>
        </p:spPr>
      </p:pic>
      <p:sp>
        <p:nvSpPr>
          <p:cNvPr id="469" name=""/>
          <p:cNvSpPr/>
          <p:nvPr/>
        </p:nvSpPr>
        <p:spPr>
          <a:xfrm>
            <a:off x="0" y="1400040"/>
            <a:ext cx="9144000" cy="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470" name=""/>
          <p:cNvGraphicFramePr/>
          <p:nvPr/>
        </p:nvGraphicFramePr>
        <p:xfrm>
          <a:off x="-244440" y="332640"/>
          <a:ext cx="3803760" cy="1133640"/>
        </p:xfrm>
        <a:graphic>
          <a:graphicData uri="http://schemas.openxmlformats.org/presentationml/2006/ole">
            <p:oleObj progId="Word.Document.12" r:id="rId2" spid="">
              <p:embed/>
              <p:pic>
                <p:nvPicPr>
                  <p:cNvPr id="471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-244440" y="332640"/>
                    <a:ext cx="3803760" cy="11336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472" name=""/>
          <p:cNvSpPr txBox="1"/>
          <p:nvPr/>
        </p:nvSpPr>
        <p:spPr>
          <a:xfrm>
            <a:off x="1380960" y="660600"/>
            <a:ext cx="2879640" cy="45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uk-UA" sz="1800" spc="-1" strike="noStrike">
                <a:solidFill>
                  <a:srgbClr val="000000"/>
                </a:solidFill>
                <a:latin typeface="Times New Roman"/>
              </a:rPr>
              <a:t>:   GMM, SVM, DNN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406440" y="226080"/>
            <a:ext cx="77724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/>
            <a:r>
              <a:rPr b="0" lang="ru-RU" sz="2200" spc="-1" strike="noStrike">
                <a:solidFill>
                  <a:srgbClr val="0000cc"/>
                </a:solidFill>
                <a:latin typeface="Arial"/>
              </a:rPr>
              <a:t>Апроксимація у просторі первинних ознак областей, що відповідають фонемам 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" descr=""/>
          <p:cNvPicPr/>
          <p:nvPr/>
        </p:nvPicPr>
        <p:blipFill>
          <a:blip r:embed="rId1"/>
          <a:srcRect l="57166" t="32449" r="0" b="19518"/>
          <a:stretch/>
        </p:blipFill>
        <p:spPr>
          <a:xfrm>
            <a:off x="612000" y="2016000"/>
            <a:ext cx="4271040" cy="3711960"/>
          </a:xfrm>
          <a:prstGeom prst="rect">
            <a:avLst/>
          </a:prstGeom>
          <a:ln w="0">
            <a:noFill/>
          </a:ln>
        </p:spPr>
      </p:pic>
      <p:sp>
        <p:nvSpPr>
          <p:cNvPr id="475" name=""/>
          <p:cNvSpPr/>
          <p:nvPr/>
        </p:nvSpPr>
        <p:spPr>
          <a:xfrm>
            <a:off x="0" y="1400040"/>
            <a:ext cx="9144000" cy="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476" name=""/>
          <p:cNvGraphicFramePr/>
          <p:nvPr/>
        </p:nvGraphicFramePr>
        <p:xfrm>
          <a:off x="-244440" y="260280"/>
          <a:ext cx="3803760" cy="1133640"/>
        </p:xfrm>
        <a:graphic>
          <a:graphicData uri="http://schemas.openxmlformats.org/presentationml/2006/ole">
            <p:oleObj progId="Word.Document.12" r:id="rId2" spid="">
              <p:embed/>
              <p:pic>
                <p:nvPicPr>
                  <p:cNvPr id="477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-244440" y="260280"/>
                    <a:ext cx="3803760" cy="11336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478" name=""/>
          <p:cNvGraphicFramePr/>
          <p:nvPr/>
        </p:nvGraphicFramePr>
        <p:xfrm>
          <a:off x="-244440" y="620280"/>
          <a:ext cx="3803760" cy="1133640"/>
        </p:xfrm>
        <a:graphic>
          <a:graphicData uri="http://schemas.openxmlformats.org/presentationml/2006/ole">
            <p:oleObj progId="Word.Document.12" r:id="rId4" spid="">
              <p:embed/>
              <p:pic>
                <p:nvPicPr>
                  <p:cNvPr id="479" name="" descr=""/>
                  <p:cNvPicPr/>
                  <p:nvPr/>
                </p:nvPicPr>
                <p:blipFill>
                  <a:blip r:embed="rId5"/>
                  <a:stretch/>
                </p:blipFill>
                <p:spPr>
                  <a:xfrm>
                    <a:off x="-244440" y="620280"/>
                    <a:ext cx="3803760" cy="11336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480" name=""/>
          <p:cNvSpPr txBox="1"/>
          <p:nvPr/>
        </p:nvSpPr>
        <p:spPr>
          <a:xfrm>
            <a:off x="1944000" y="911160"/>
            <a:ext cx="6120000" cy="70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Суміші нормальних законів (ґауссоїдів) – </a:t>
            </a: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GMM </a:t>
            </a:r>
            <a:endParaRPr b="0" lang="uk-UA" sz="22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81" name=""/>
              <p:cNvSpPr txBox="1"/>
              <p:nvPr/>
            </p:nvSpPr>
            <p:spPr>
              <a:xfrm>
                <a:off x="5328000" y="1800000"/>
                <a:ext cx="3635280" cy="7315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b</m:t>
                        </m:r>
                      </m:e>
                      <m:sub>
                        <m:r>
                          <m:t xml:space="preserve">j</m:t>
                        </m:r>
                      </m:sub>
                    </m:sSub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y</m:t>
                        </m:r>
                      </m:e>
                    </m:d>
                    <m:r>
                      <m:t xml:space="preserve">=</m:t>
                    </m:r>
                    <m:nary>
                      <m:naryPr>
                        <m:chr m:val="∑"/>
                      </m:naryPr>
                      <m:sub>
                        <m:r>
                          <m:t xml:space="preserve">m</m:t>
                        </m:r>
                        <m:r>
                          <m:t xml:space="preserve">=</m:t>
                        </m:r>
                        <m:r>
                          <m:t xml:space="preserve">1</m:t>
                        </m:r>
                      </m:sub>
                      <m:sup>
                        <m:r>
                          <m:t xml:space="preserve">M</m:t>
                        </m:r>
                      </m:sup>
                      <m:e>
                        <m:sSub>
                          <m:e>
                            <m:r>
                              <m:t xml:space="preserve">c</m:t>
                            </m:r>
                          </m:e>
                          <m:sub>
                            <m:r>
                              <m:rPr>
                                <m:lit/>
                                <m:nor/>
                              </m:rPr>
                              <m:t xml:space="preserve">jm</m:t>
                            </m:r>
                          </m:sub>
                        </m:sSub>
                        <m:r>
                          <m:t xml:space="preserve">G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y</m:t>
                            </m:r>
                            <m:r>
                              <m:t xml:space="preserve">;</m:t>
                            </m:r>
                            <m:sSup>
                              <m:e>
                                <m:r>
                                  <m:t xml:space="preserve">μ</m:t>
                                </m:r>
                              </m:e>
                              <m:sup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r>
                                      <m:rPr>
                                        <m:lit/>
                                        <m:nor/>
                                      </m:rPr>
                                      <m:t xml:space="preserve">jm</m:t>
                                    </m:r>
                                  </m:e>
                                </m:d>
                              </m:sup>
                            </m:sSup>
                            <m:r>
                              <m:t xml:space="preserve">,</m:t>
                            </m:r>
                            <m:r>
                              <m:t xml:space="preserve"> </m:t>
                            </m:r>
                            <m:sSup>
                              <m:e>
                                <m:r>
                                  <m:t xml:space="preserve">Σ</m:t>
                                </m:r>
                              </m:e>
                              <m:sup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r>
                                      <m:rPr>
                                        <m:lit/>
                                        <m:nor/>
                                      </m:rPr>
                                      <m:t xml:space="preserve">jm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</m:oMath>
                </a14:m>
              </a:p>
            </p:txBody>
          </p:sp>
        </mc:Choice>
        <mc:Fallback/>
      </mc:AlternateContent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406440" y="311040"/>
            <a:ext cx="77724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/>
            <a:r>
              <a:rPr b="0" lang="ru-RU" sz="2400" spc="-1" strike="noStrike">
                <a:solidFill>
                  <a:srgbClr val="0000cc"/>
                </a:solidFill>
                <a:latin typeface="Arial"/>
              </a:rPr>
              <a:t>Апроксимація у просторі первинних ознак областей, що відповідають фонемам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3" name=""/>
          <p:cNvSpPr txBox="1"/>
          <p:nvPr/>
        </p:nvSpPr>
        <p:spPr>
          <a:xfrm>
            <a:off x="5544000" y="3024000"/>
            <a:ext cx="3168000" cy="1781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середнє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коваріація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задовольняє умовам функції ймовірности 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4" name=""/>
          <p:cNvSpPr/>
          <p:nvPr/>
        </p:nvSpPr>
        <p:spPr>
          <a:xfrm flipH="1">
            <a:off x="5544000" y="2531520"/>
            <a:ext cx="1080000" cy="56448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5" name=""/>
          <p:cNvSpPr/>
          <p:nvPr/>
        </p:nvSpPr>
        <p:spPr>
          <a:xfrm>
            <a:off x="5544000" y="3096000"/>
            <a:ext cx="72000" cy="108000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6" name=""/>
          <p:cNvSpPr/>
          <p:nvPr/>
        </p:nvSpPr>
        <p:spPr>
          <a:xfrm flipH="1">
            <a:off x="7056000" y="2448000"/>
            <a:ext cx="648000" cy="57600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7" name=""/>
          <p:cNvSpPr/>
          <p:nvPr/>
        </p:nvSpPr>
        <p:spPr>
          <a:xfrm flipH="1">
            <a:off x="7776000" y="2448000"/>
            <a:ext cx="792000" cy="115200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151920" y="152280"/>
            <a:ext cx="861084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</a:pPr>
            <a:r>
              <a:rPr b="0" lang="ru-RU" sz="2200" spc="-1" strike="noStrike">
                <a:solidFill>
                  <a:srgbClr val="0000cc"/>
                </a:solidFill>
                <a:latin typeface="Arial"/>
              </a:rPr>
              <a:t>Візуалізація станів фонем — акустичний відбиток фонеми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"/>
          <p:cNvSpPr/>
          <p:nvPr/>
        </p:nvSpPr>
        <p:spPr>
          <a:xfrm>
            <a:off x="777960" y="6165720"/>
            <a:ext cx="7538040" cy="56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marL="342720" indent="-341280">
              <a:lnSpc>
                <a:spcPct val="100000"/>
              </a:lnSpc>
              <a:spcBef>
                <a:spcPts val="799"/>
              </a:spcBef>
            </a:pPr>
            <a:r>
              <a:rPr b="0" lang="en-US" sz="1600" spc="-1" strike="noStrike">
                <a:solidFill>
                  <a:srgbClr val="000000"/>
                </a:solidFill>
                <a:latin typeface="Tahoma"/>
              </a:rPr>
              <a:t>Червоні горизонтальні риски – математичні сподівання в ґауссоїді. 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Tahoma"/>
              </a:rPr>
              <a:t>Висота та інтенсивність смуги відповідає дисперсії.</a:t>
            </a:r>
            <a:endParaRPr b="0" lang="uk-UA" sz="16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0" name="" descr=""/>
          <p:cNvPicPr/>
          <p:nvPr/>
        </p:nvPicPr>
        <p:blipFill>
          <a:blip r:embed="rId1"/>
          <a:stretch/>
        </p:blipFill>
        <p:spPr>
          <a:xfrm>
            <a:off x="187200" y="792000"/>
            <a:ext cx="8740080" cy="5184000"/>
          </a:xfrm>
          <a:prstGeom prst="rect">
            <a:avLst/>
          </a:prstGeom>
          <a:ln w="0"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uk-UA" sz="2800" spc="-1" strike="noStrike">
                <a:solidFill>
                  <a:srgbClr val="768d5a"/>
                </a:solidFill>
                <a:latin typeface="Calibri"/>
              </a:rPr>
              <a:t>Наголос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"/>
          <p:cNvSpPr/>
          <p:nvPr/>
        </p:nvSpPr>
        <p:spPr>
          <a:xfrm>
            <a:off x="0" y="0"/>
            <a:ext cx="9144000" cy="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3" name="" descr=""/>
          <p:cNvPicPr/>
          <p:nvPr/>
        </p:nvPicPr>
        <p:blipFill>
          <a:blip r:embed="rId1"/>
          <a:stretch/>
        </p:blipFill>
        <p:spPr>
          <a:xfrm>
            <a:off x="2556000" y="581040"/>
            <a:ext cx="6232320" cy="6132600"/>
          </a:xfrm>
          <a:prstGeom prst="rect">
            <a:avLst/>
          </a:prstGeom>
          <a:ln w="0">
            <a:noFill/>
          </a:ln>
        </p:spPr>
      </p:pic>
      <p:sp>
        <p:nvSpPr>
          <p:cNvPr id="494" name=""/>
          <p:cNvSpPr/>
          <p:nvPr/>
        </p:nvSpPr>
        <p:spPr>
          <a:xfrm>
            <a:off x="3240000" y="1547640"/>
            <a:ext cx="216000" cy="360360"/>
          </a:xfrm>
          <a:prstGeom prst="ellipse">
            <a:avLst/>
          </a:prstGeom>
          <a:solidFill>
            <a:srgbClr val="729fcf">
              <a:alpha val="10000"/>
            </a:srgbClr>
          </a:solidFill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5" name=""/>
          <p:cNvSpPr/>
          <p:nvPr/>
        </p:nvSpPr>
        <p:spPr>
          <a:xfrm>
            <a:off x="3240000" y="4788000"/>
            <a:ext cx="216000" cy="360360"/>
          </a:xfrm>
          <a:prstGeom prst="ellipse">
            <a:avLst/>
          </a:prstGeom>
          <a:solidFill>
            <a:srgbClr val="729fcf">
              <a:alpha val="10000"/>
            </a:srgbClr>
          </a:solidFill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6" name=""/>
          <p:cNvSpPr/>
          <p:nvPr/>
        </p:nvSpPr>
        <p:spPr>
          <a:xfrm>
            <a:off x="5688000" y="2052720"/>
            <a:ext cx="216000" cy="360360"/>
          </a:xfrm>
          <a:prstGeom prst="ellipse">
            <a:avLst/>
          </a:prstGeom>
          <a:solidFill>
            <a:srgbClr val="729fcf">
              <a:alpha val="10000"/>
            </a:srgbClr>
          </a:solidFill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7" name=""/>
          <p:cNvSpPr/>
          <p:nvPr/>
        </p:nvSpPr>
        <p:spPr>
          <a:xfrm>
            <a:off x="5688000" y="5292720"/>
            <a:ext cx="216000" cy="360360"/>
          </a:xfrm>
          <a:prstGeom prst="ellipse">
            <a:avLst/>
          </a:prstGeom>
          <a:solidFill>
            <a:srgbClr val="729fcf">
              <a:alpha val="10000"/>
            </a:srgbClr>
          </a:solidFill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8" name=""/>
          <p:cNvSpPr/>
          <p:nvPr/>
        </p:nvSpPr>
        <p:spPr>
          <a:xfrm>
            <a:off x="152280" y="152280"/>
            <a:ext cx="861084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>
              <a:lnSpc>
                <a:spcPct val="100000"/>
              </a:lnSpc>
            </a:pPr>
            <a:r>
              <a:rPr b="0" lang="ru-RU" sz="2200" spc="-1" strike="noStrike">
                <a:solidFill>
                  <a:srgbClr val="0000cc"/>
                </a:solidFill>
                <a:latin typeface="Arial"/>
              </a:rPr>
              <a:t>Візуалізація станів фонем — акустичний відбиток фонеми</a:t>
            </a:r>
            <a:endParaRPr b="0" lang="uk-UA" sz="2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406440" y="288000"/>
            <a:ext cx="77724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/>
            <a:r>
              <a:rPr b="0" lang="ru-RU" sz="2400" spc="-1" strike="noStrike">
                <a:solidFill>
                  <a:srgbClr val="0000cc"/>
                </a:solidFill>
                <a:latin typeface="Arial"/>
              </a:rPr>
              <a:t>Апроксимація у просторі первинних ознак областей, що відповідають фонемам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"/>
          <p:cNvSpPr/>
          <p:nvPr/>
        </p:nvSpPr>
        <p:spPr>
          <a:xfrm>
            <a:off x="0" y="1400040"/>
            <a:ext cx="9144000" cy="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501" name=""/>
          <p:cNvGraphicFramePr/>
          <p:nvPr/>
        </p:nvGraphicFramePr>
        <p:xfrm>
          <a:off x="-244440" y="584280"/>
          <a:ext cx="3803760" cy="1133640"/>
        </p:xfrm>
        <a:graphic>
          <a:graphicData uri="http://schemas.openxmlformats.org/presentationml/2006/ole">
            <p:oleObj progId="Word.Document.12" r:id="rId1" spid="">
              <p:embed/>
              <p:pic>
                <p:nvPicPr>
                  <p:cNvPr id="502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-244440" y="584280"/>
                    <a:ext cx="3803760" cy="11336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pic>
        <p:nvPicPr>
          <p:cNvPr id="503" name="" descr=""/>
          <p:cNvPicPr/>
          <p:nvPr/>
        </p:nvPicPr>
        <p:blipFill>
          <a:blip r:embed="rId3"/>
          <a:stretch/>
        </p:blipFill>
        <p:spPr>
          <a:xfrm>
            <a:off x="1440000" y="2088000"/>
            <a:ext cx="2952000" cy="2882160"/>
          </a:xfrm>
          <a:prstGeom prst="rect">
            <a:avLst/>
          </a:prstGeom>
          <a:ln w="0">
            <a:noFill/>
          </a:ln>
        </p:spPr>
      </p:pic>
      <p:pic>
        <p:nvPicPr>
          <p:cNvPr id="504" name="" descr=""/>
          <p:cNvPicPr/>
          <p:nvPr/>
        </p:nvPicPr>
        <p:blipFill>
          <a:blip r:embed="rId4"/>
          <a:stretch/>
        </p:blipFill>
        <p:spPr>
          <a:xfrm>
            <a:off x="5004720" y="684720"/>
            <a:ext cx="3059280" cy="2987280"/>
          </a:xfrm>
          <a:prstGeom prst="rect">
            <a:avLst/>
          </a:prstGeom>
          <a:ln w="0">
            <a:noFill/>
          </a:ln>
        </p:spPr>
      </p:pic>
      <p:pic>
        <p:nvPicPr>
          <p:cNvPr id="505" name="" descr=""/>
          <p:cNvPicPr/>
          <p:nvPr/>
        </p:nvPicPr>
        <p:blipFill>
          <a:blip r:embed="rId5"/>
          <a:stretch/>
        </p:blipFill>
        <p:spPr>
          <a:xfrm>
            <a:off x="4968000" y="3601800"/>
            <a:ext cx="3168000" cy="3094200"/>
          </a:xfrm>
          <a:prstGeom prst="rect">
            <a:avLst/>
          </a:prstGeom>
          <a:ln w="0">
            <a:noFill/>
          </a:ln>
        </p:spPr>
      </p:pic>
      <p:sp>
        <p:nvSpPr>
          <p:cNvPr id="506" name=""/>
          <p:cNvSpPr txBox="1"/>
          <p:nvPr/>
        </p:nvSpPr>
        <p:spPr>
          <a:xfrm>
            <a:off x="511920" y="1440000"/>
            <a:ext cx="4492800" cy="70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Багатошаровий перцептрон – DNN</a:t>
            </a:r>
            <a:endParaRPr b="0" lang="uk-UA" sz="2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7" name=""/>
          <p:cNvSpPr txBox="1"/>
          <p:nvPr/>
        </p:nvSpPr>
        <p:spPr>
          <a:xfrm>
            <a:off x="619200" y="5400000"/>
            <a:ext cx="4492800" cy="70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LSTM, TDNN, CTC, Transformer</a:t>
            </a:r>
            <a:endParaRPr b="0" lang="uk-UA" sz="2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title"/>
          </p:nvPr>
        </p:nvSpPr>
        <p:spPr>
          <a:xfrm>
            <a:off x="396000" y="297000"/>
            <a:ext cx="80640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</a:pPr>
            <a:r>
              <a:rPr b="0" lang="ru-RU" sz="2400" spc="-1" strike="noStrike">
                <a:solidFill>
                  <a:srgbClr val="0000cc"/>
                </a:solidFill>
                <a:latin typeface="Arial"/>
              </a:rPr>
              <a:t>Апроксимація у просторі первинних ознак областей, що відповідають фонемам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" name=""/>
          <p:cNvSpPr/>
          <p:nvPr/>
        </p:nvSpPr>
        <p:spPr>
          <a:xfrm>
            <a:off x="1279440" y="1169280"/>
            <a:ext cx="7040520" cy="93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09520" indent="-20952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Суміш нормальних законів (GMM — Gaussian Mixture Model):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739440" indent="-2822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досить висока якість апроксимації при збільшенні кількості нормальних законів (ґауссоїдів) в суміші;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739440" indent="-2822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ff0000"/>
                </a:solidFill>
                <a:latin typeface="Arial"/>
                <a:ea typeface="Noto Sans CJK SC Regular"/>
              </a:rPr>
              <a:t>дає досить локальні узагальнення;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739440" indent="-2822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ff0000"/>
                </a:solidFill>
                <a:latin typeface="Arial"/>
                <a:ea typeface="Noto Sans CJK SC Regular"/>
              </a:rPr>
              <a:t>потребує різкого збільшення параметрів, навіть якщо відмінності спричинені незначною кількістю факторів;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739440" indent="-2822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ff0000"/>
                </a:solidFill>
                <a:latin typeface="Arial"/>
                <a:ea typeface="Noto Sans CJK SC Regular"/>
              </a:rPr>
              <a:t>статистично неефективна при апроксимуванні даних, розташованих на або в околі багатовимірних многовидів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9520" indent="-20952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Глибоке навчання (DNN — Deep Neural Network):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739440" indent="-2822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показало ефективність у задачах комп’ютерного зору;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739440" indent="-2822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має кращий потенціал апроксимування даних, розташованих на або в околі багатовимірних многовидів;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739440" indent="-2822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ff0000"/>
                </a:solidFill>
                <a:latin typeface="Arial"/>
                <a:ea typeface="Noto Sans CJK SC Regular"/>
              </a:rPr>
              <a:t>витрачає значно більше обчислювальних ресурсів;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739440" indent="-2822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ff0000"/>
                </a:solidFill>
                <a:latin typeface="Arial"/>
                <a:ea typeface="Noto Sans CJK SC Regular"/>
              </a:rPr>
              <a:t>потребує попереднього навчання з використанням GMM;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739440" indent="-2822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ff0000"/>
                </a:solidFill>
                <a:latin typeface="Arial"/>
                <a:ea typeface="Noto Sans CJK SC Regular"/>
              </a:rPr>
              <a:t>досить важко зрозуміти, як дійсно працює нейронна мережа. Якщо в одному випадку досягається результат високої якості, то складно пояснити, за рахунок чого. Якщо ж мережа не працює, важко зрозуміти, чому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952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"/>
          <p:cNvSpPr/>
          <p:nvPr/>
        </p:nvSpPr>
        <p:spPr>
          <a:xfrm>
            <a:off x="0" y="2295360"/>
            <a:ext cx="914400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sp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1" name="PlaceHolder 1"/>
          <p:cNvSpPr>
            <a:spLocks noGrp="1"/>
          </p:cNvSpPr>
          <p:nvPr>
            <p:ph type="title"/>
          </p:nvPr>
        </p:nvSpPr>
        <p:spPr>
          <a:xfrm>
            <a:off x="152280" y="284040"/>
            <a:ext cx="861084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</a:pPr>
            <a:r>
              <a:rPr b="0" lang="ru-RU" sz="2400" spc="-1" strike="noStrike">
                <a:solidFill>
                  <a:srgbClr val="0000cc"/>
                </a:solidFill>
                <a:latin typeface="Arial"/>
              </a:rPr>
              <a:t>Моделювання нелінійних часових змін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2" name="" descr=""/>
          <p:cNvPicPr/>
          <p:nvPr/>
        </p:nvPicPr>
        <p:blipFill>
          <a:blip r:embed="rId1"/>
          <a:stretch/>
        </p:blipFill>
        <p:spPr>
          <a:xfrm>
            <a:off x="2340000" y="1945440"/>
            <a:ext cx="4672080" cy="3296160"/>
          </a:xfrm>
          <a:prstGeom prst="rect">
            <a:avLst/>
          </a:prstGeom>
          <a:ln w="0">
            <a:noFill/>
          </a:ln>
        </p:spPr>
      </p:pic>
      <p:sp>
        <p:nvSpPr>
          <p:cNvPr id="513" name=""/>
          <p:cNvSpPr txBox="1"/>
          <p:nvPr/>
        </p:nvSpPr>
        <p:spPr>
          <a:xfrm>
            <a:off x="312120" y="1000800"/>
            <a:ext cx="8516880" cy="386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en-US" sz="2000" spc="-1" strike="noStrike">
                <a:solidFill>
                  <a:srgbClr val="000000"/>
                </a:solidFill>
                <a:latin typeface="Tahoma"/>
              </a:rPr>
              <a:t>Приховані марківські моделі (Hidden Markov Models - HMM)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4" name=""/>
          <p:cNvSpPr txBox="1"/>
          <p:nvPr/>
        </p:nvSpPr>
        <p:spPr>
          <a:xfrm>
            <a:off x="312120" y="5465160"/>
            <a:ext cx="8516880" cy="62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en-US" sz="1800" spc="-1" strike="noStrike">
                <a:solidFill>
                  <a:srgbClr val="000000"/>
                </a:solidFill>
                <a:latin typeface="Tahoma"/>
              </a:rPr>
              <a:t>дають змогу генерувати модельний (еталонний) сигнал різної довжини та порівнювати його зі спостережуваним сигналом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" descr=""/>
          <p:cNvPicPr/>
          <p:nvPr/>
        </p:nvPicPr>
        <p:blipFill>
          <a:blip r:embed="rId1"/>
          <a:srcRect l="18369" t="32045" r="14288" b="6699"/>
          <a:stretch/>
        </p:blipFill>
        <p:spPr>
          <a:xfrm>
            <a:off x="4137120" y="1447920"/>
            <a:ext cx="2286000" cy="1662120"/>
          </a:xfrm>
          <a:prstGeom prst="rect">
            <a:avLst/>
          </a:prstGeom>
          <a:ln w="0">
            <a:noFill/>
          </a:ln>
        </p:spPr>
      </p:pic>
      <p:pic>
        <p:nvPicPr>
          <p:cNvPr id="338" name="" descr=""/>
          <p:cNvPicPr/>
          <p:nvPr/>
        </p:nvPicPr>
        <p:blipFill>
          <a:blip r:embed="rId2"/>
          <a:srcRect l="0" t="16037" r="0" b="0"/>
          <a:stretch/>
        </p:blipFill>
        <p:spPr>
          <a:xfrm>
            <a:off x="47520" y="4952880"/>
            <a:ext cx="3200400" cy="1828800"/>
          </a:xfrm>
          <a:prstGeom prst="rect">
            <a:avLst/>
          </a:prstGeom>
          <a:ln w="0">
            <a:noFill/>
          </a:ln>
        </p:spPr>
      </p:pic>
      <p:pic>
        <p:nvPicPr>
          <p:cNvPr id="339" name="" descr=""/>
          <p:cNvPicPr/>
          <p:nvPr/>
        </p:nvPicPr>
        <p:blipFill>
          <a:blip r:embed="rId3"/>
          <a:stretch/>
        </p:blipFill>
        <p:spPr>
          <a:xfrm>
            <a:off x="6172200" y="4143240"/>
            <a:ext cx="2971800" cy="2257560"/>
          </a:xfrm>
          <a:prstGeom prst="rect">
            <a:avLst/>
          </a:prstGeom>
          <a:ln w="0">
            <a:noFill/>
          </a:ln>
        </p:spPr>
      </p:pic>
      <p:pic>
        <p:nvPicPr>
          <p:cNvPr id="340" name="" descr=""/>
          <p:cNvPicPr/>
          <p:nvPr/>
        </p:nvPicPr>
        <p:blipFill>
          <a:blip r:embed="rId4"/>
          <a:srcRect l="6819" t="37793" r="4546" b="1895"/>
          <a:stretch/>
        </p:blipFill>
        <p:spPr>
          <a:xfrm>
            <a:off x="3276720" y="4718160"/>
            <a:ext cx="2895480" cy="2073240"/>
          </a:xfrm>
          <a:prstGeom prst="rect">
            <a:avLst/>
          </a:prstGeom>
          <a:ln w="0">
            <a:noFill/>
          </a:ln>
        </p:spPr>
      </p:pic>
      <p:sp>
        <p:nvSpPr>
          <p:cNvPr id="341" name=""/>
          <p:cNvSpPr/>
          <p:nvPr/>
        </p:nvSpPr>
        <p:spPr>
          <a:xfrm>
            <a:off x="0" y="1341360"/>
            <a:ext cx="3505320" cy="64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74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1200" spc="-1" strike="noStrike">
                <a:solidFill>
                  <a:srgbClr val="006600"/>
                </a:solidFill>
                <a:latin typeface="Arial"/>
              </a:rPr>
              <a:t>Проф. Тарас Вінцюк демонструє експериментальну систему розпізнавання зв</a:t>
            </a:r>
            <a:r>
              <a:rPr b="0" lang="en-US" sz="1200" spc="-1" strike="noStrike">
                <a:solidFill>
                  <a:srgbClr val="006600"/>
                </a:solidFill>
                <a:latin typeface="Arial"/>
              </a:rPr>
              <a:t>’</a:t>
            </a:r>
            <a:r>
              <a:rPr b="0" lang="uk-UA" sz="1200" spc="-1" strike="noStrike">
                <a:solidFill>
                  <a:srgbClr val="006600"/>
                </a:solidFill>
                <a:latin typeface="Arial"/>
              </a:rPr>
              <a:t>язного мовлення на ЕОМ “БЭСМ-6” (1970)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2" name="" descr=""/>
          <p:cNvPicPr/>
          <p:nvPr/>
        </p:nvPicPr>
        <p:blipFill>
          <a:blip r:embed="rId5"/>
          <a:srcRect l="7274" t="0" r="0" b="0"/>
          <a:stretch/>
        </p:blipFill>
        <p:spPr>
          <a:xfrm>
            <a:off x="0" y="2057400"/>
            <a:ext cx="3505320" cy="2381400"/>
          </a:xfrm>
          <a:prstGeom prst="rect">
            <a:avLst/>
          </a:prstGeom>
          <a:ln w="0">
            <a:noFill/>
          </a:ln>
        </p:spPr>
      </p:pic>
      <p:pic>
        <p:nvPicPr>
          <p:cNvPr id="343" name="" descr=""/>
          <p:cNvPicPr/>
          <p:nvPr/>
        </p:nvPicPr>
        <p:blipFill>
          <a:blip r:embed="rId6"/>
          <a:srcRect l="24490" t="2886" r="0" b="1378"/>
          <a:stretch/>
        </p:blipFill>
        <p:spPr>
          <a:xfrm>
            <a:off x="6324480" y="1433520"/>
            <a:ext cx="2819520" cy="2681280"/>
          </a:xfrm>
          <a:prstGeom prst="rect">
            <a:avLst/>
          </a:prstGeom>
          <a:ln w="0">
            <a:noFill/>
          </a:ln>
        </p:spPr>
      </p:pic>
      <p:sp>
        <p:nvSpPr>
          <p:cNvPr id="344" name=""/>
          <p:cNvSpPr/>
          <p:nvPr/>
        </p:nvSpPr>
        <p:spPr>
          <a:xfrm>
            <a:off x="-28440" y="4533840"/>
            <a:ext cx="350496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74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1200" spc="-1" strike="noStrike">
                <a:solidFill>
                  <a:srgbClr val="800080"/>
                </a:solidFill>
                <a:latin typeface="Arial"/>
              </a:rPr>
              <a:t>Пристрій розпізнавання усних команд на Електроніці-60 і ... “</a:t>
            </a:r>
            <a:r>
              <a:rPr b="0" lang="en-US" sz="1200" spc="-1" strike="noStrike">
                <a:solidFill>
                  <a:srgbClr val="800080"/>
                </a:solidFill>
                <a:latin typeface="Arial"/>
              </a:rPr>
              <a:t>Consuli</a:t>
            </a:r>
            <a:r>
              <a:rPr b="0" lang="uk-UA" sz="1200" spc="-1" strike="noStrike">
                <a:solidFill>
                  <a:srgbClr val="800080"/>
                </a:solidFill>
                <a:latin typeface="Arial"/>
              </a:rPr>
              <a:t>” (1979)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5" name=""/>
          <p:cNvSpPr/>
          <p:nvPr/>
        </p:nvSpPr>
        <p:spPr>
          <a:xfrm>
            <a:off x="3200400" y="4468680"/>
            <a:ext cx="289548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r">
              <a:lnSpc>
                <a:spcPct val="100000"/>
              </a:lnSpc>
              <a:spcBef>
                <a:spcPts val="74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1200" spc="-1" strike="noStrike">
                <a:solidFill>
                  <a:srgbClr val="000099"/>
                </a:solidFill>
                <a:latin typeface="Arial"/>
              </a:rPr>
              <a:t>С</a:t>
            </a:r>
            <a:r>
              <a:rPr b="0" lang="ru-RU" sz="1200" spc="-1" strike="noStrike">
                <a:solidFill>
                  <a:srgbClr val="000099"/>
                </a:solidFill>
                <a:latin typeface="Arial"/>
              </a:rPr>
              <a:t>истема усного діалогу </a:t>
            </a:r>
            <a:r>
              <a:rPr b="0" lang="uk-UA" sz="1200" spc="-1" strike="noStrike">
                <a:solidFill>
                  <a:srgbClr val="000099"/>
                </a:solidFill>
                <a:latin typeface="Arial"/>
              </a:rPr>
              <a:t>Речь</a:t>
            </a:r>
            <a:r>
              <a:rPr b="0" lang="en-US" sz="1200" spc="-1" strike="noStrike">
                <a:solidFill>
                  <a:srgbClr val="000099"/>
                </a:solidFill>
                <a:latin typeface="Arial"/>
              </a:rPr>
              <a:t>-1</a:t>
            </a:r>
            <a:r>
              <a:rPr b="0" lang="uk-UA" sz="1200" spc="-1" strike="noStrike">
                <a:solidFill>
                  <a:srgbClr val="000099"/>
                </a:solidFill>
                <a:latin typeface="Arial"/>
              </a:rPr>
              <a:t> </a:t>
            </a:r>
            <a:r>
              <a:rPr b="0" lang="en-US" sz="1200" spc="-1" strike="noStrike">
                <a:solidFill>
                  <a:srgbClr val="000099"/>
                </a:solidFill>
                <a:latin typeface="Arial"/>
              </a:rPr>
              <a:t>(198</a:t>
            </a:r>
            <a:r>
              <a:rPr b="0" lang="uk-UA" sz="1200" spc="-1" strike="noStrike">
                <a:solidFill>
                  <a:srgbClr val="000099"/>
                </a:solidFill>
                <a:latin typeface="Arial"/>
              </a:rPr>
              <a:t>1</a:t>
            </a:r>
            <a:r>
              <a:rPr b="0" lang="en-US" sz="1200" spc="-1" strike="noStrike">
                <a:solidFill>
                  <a:srgbClr val="000099"/>
                </a:solidFill>
                <a:latin typeface="Arial"/>
              </a:rPr>
              <a:t>)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6" name=""/>
          <p:cNvSpPr/>
          <p:nvPr/>
        </p:nvSpPr>
        <p:spPr>
          <a:xfrm>
            <a:off x="3581280" y="3733920"/>
            <a:ext cx="259092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r">
              <a:lnSpc>
                <a:spcPct val="100000"/>
              </a:lnSpc>
              <a:spcBef>
                <a:spcPts val="74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1200" spc="-1" strike="noStrike">
                <a:solidFill>
                  <a:srgbClr val="000000"/>
                </a:solidFill>
                <a:latin typeface="Arial"/>
              </a:rPr>
              <a:t>С</a:t>
            </a:r>
            <a:r>
              <a:rPr b="0" lang="ru-RU" sz="1200" spc="-1" strike="noStrike">
                <a:solidFill>
                  <a:srgbClr val="000000"/>
                </a:solidFill>
                <a:latin typeface="Arial"/>
              </a:rPr>
              <a:t>истема усного діалогу </a:t>
            </a:r>
            <a:r>
              <a:rPr b="0" lang="uk-UA" sz="1200" spc="-1" strike="noStrike">
                <a:solidFill>
                  <a:srgbClr val="000000"/>
                </a:solidFill>
                <a:latin typeface="Arial"/>
              </a:rPr>
              <a:t>Речь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-1</a:t>
            </a:r>
            <a:r>
              <a:rPr b="0" lang="uk-UA" sz="1200" spc="-1" strike="noStrike">
                <a:solidFill>
                  <a:srgbClr val="000000"/>
                </a:solidFill>
                <a:latin typeface="Arial"/>
              </a:rPr>
              <a:t>21 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(1986)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"/>
          <p:cNvSpPr/>
          <p:nvPr/>
        </p:nvSpPr>
        <p:spPr>
          <a:xfrm>
            <a:off x="5544000" y="946080"/>
            <a:ext cx="360000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r">
              <a:lnSpc>
                <a:spcPct val="100000"/>
              </a:lnSpc>
              <a:spcBef>
                <a:spcPts val="74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1200" spc="-1" strike="noStrike">
                <a:solidFill>
                  <a:srgbClr val="cc0000"/>
                </a:solidFill>
                <a:latin typeface="Arial"/>
              </a:rPr>
              <a:t>Вокофони – портативні цифр</a:t>
            </a:r>
            <a:r>
              <a:rPr b="0" lang="ru-RU" sz="1200" spc="-1" strike="noStrike">
                <a:solidFill>
                  <a:srgbClr val="cc0000"/>
                </a:solidFill>
                <a:latin typeface="Arial"/>
              </a:rPr>
              <a:t>о</a:t>
            </a:r>
            <a:r>
              <a:rPr b="0" lang="uk-UA" sz="1200" spc="-1" strike="noStrike">
                <a:solidFill>
                  <a:srgbClr val="cc0000"/>
                </a:solidFill>
                <a:latin typeface="Arial"/>
              </a:rPr>
              <a:t>ві </a:t>
            </a:r>
            <a:br>
              <a:rPr sz="1200"/>
            </a:br>
            <a:r>
              <a:rPr b="0" lang="uk-UA" sz="1200" spc="-1" strike="noStrike">
                <a:solidFill>
                  <a:srgbClr val="cc0000"/>
                </a:solidFill>
                <a:latin typeface="Arial"/>
              </a:rPr>
              <a:t>диктофони, керовані голосом </a:t>
            </a:r>
            <a:r>
              <a:rPr b="0" lang="en-US" sz="1200" spc="-1" strike="noStrike">
                <a:solidFill>
                  <a:srgbClr val="cc0000"/>
                </a:solidFill>
                <a:latin typeface="Arial"/>
              </a:rPr>
              <a:t>(</a:t>
            </a:r>
            <a:r>
              <a:rPr b="0" lang="uk-UA" sz="1200" spc="-1" strike="noStrike">
                <a:solidFill>
                  <a:srgbClr val="cc0000"/>
                </a:solidFill>
                <a:latin typeface="Arial"/>
              </a:rPr>
              <a:t>2002,2004</a:t>
            </a:r>
            <a:r>
              <a:rPr b="0" lang="en-US" sz="1200" spc="-1" strike="noStrike">
                <a:solidFill>
                  <a:srgbClr val="cc0000"/>
                </a:solidFill>
                <a:latin typeface="Arial"/>
              </a:rPr>
              <a:t>)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"/>
          <p:cNvSpPr/>
          <p:nvPr/>
        </p:nvSpPr>
        <p:spPr>
          <a:xfrm>
            <a:off x="1187280" y="550800"/>
            <a:ext cx="3564720" cy="811800"/>
          </a:xfrm>
          <a:prstGeom prst="wedgeRoundRectCallout">
            <a:avLst>
              <a:gd name="adj1" fmla="val 31629"/>
              <a:gd name="adj2" fmla="val 350041"/>
              <a:gd name="adj3" fmla="val 16667"/>
            </a:avLst>
          </a:prstGeom>
          <a:noFill/>
          <a:ln cap="rnd" w="9360">
            <a:solidFill>
              <a:srgbClr val="000000"/>
            </a:solidFill>
            <a:custDash>
              <a:ds d="100000" sp="1000"/>
            </a:custDash>
            <a:miter/>
          </a:ln>
        </p:spPr>
        <p:style>
          <a:lnRef idx="0"/>
          <a:fillRef idx="0"/>
          <a:effectRef idx="0"/>
          <a:fontRef idx="minor"/>
        </p:style>
        <p:txBody>
          <a:bodyPr lIns="0" rIns="0" tIns="10800" bIns="10800" anchor="t">
            <a:spAutoFit/>
          </a:bodyPr>
          <a:p>
            <a:pPr algn="ctr">
              <a:lnSpc>
                <a:spcPct val="100000"/>
              </a:lnSpc>
              <a:spcBef>
                <a:spcPts val="74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1200" spc="-1" strike="noStrike">
                <a:solidFill>
                  <a:srgbClr val="000000"/>
                </a:solidFill>
                <a:latin typeface="Arial"/>
              </a:rPr>
              <a:t>Пофонемне розпізнавання,</a:t>
            </a:r>
            <a:br>
              <a:rPr sz="1200"/>
            </a:br>
            <a:r>
              <a:rPr b="0" lang="uk-UA" sz="1200" spc="-1" strike="noStrike">
                <a:solidFill>
                  <a:srgbClr val="000000"/>
                </a:solidFill>
                <a:latin typeface="Arial"/>
              </a:rPr>
              <a:t>злите мовлення тривалістю до 25 с,</a:t>
            </a:r>
            <a:br>
              <a:rPr sz="1200"/>
            </a:br>
            <a:r>
              <a:rPr b="0" lang="uk-UA" sz="1200" spc="-1" strike="noStrike">
                <a:solidFill>
                  <a:srgbClr val="000000"/>
                </a:solidFill>
                <a:latin typeface="Arial"/>
              </a:rPr>
              <a:t>пофонемний синтез мовлення за текстом,</a:t>
            </a:r>
            <a:br>
              <a:rPr sz="1200"/>
            </a:br>
            <a:r>
              <a:rPr b="0" lang="uk-UA" sz="1200" spc="-1" strike="noStrike">
                <a:solidFill>
                  <a:srgbClr val="000000"/>
                </a:solidFill>
                <a:latin typeface="Arial"/>
              </a:rPr>
              <a:t>7 мов, розроблена на замовлення ЮНЕСКО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"/>
          <p:cNvSpPr/>
          <p:nvPr/>
        </p:nvSpPr>
        <p:spPr>
          <a:xfrm>
            <a:off x="571680" y="-12600"/>
            <a:ext cx="819144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uk-UA" sz="2400" spc="-1" strike="noStrike">
                <a:solidFill>
                  <a:srgbClr val="ffcc00"/>
                </a:solidFill>
                <a:latin typeface="Arial"/>
              </a:rPr>
              <a:t>Вітчизняна Спадщина</a:t>
            </a:r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151920" y="261000"/>
            <a:ext cx="861084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cc"/>
                </a:solidFill>
                <a:latin typeface="Arial"/>
              </a:rPr>
              <a:t>Моделювання нелінійних часових змін (базова </a:t>
            </a:r>
            <a:r>
              <a:rPr b="0" i="1" lang="ru-RU" sz="2400" spc="-1" strike="noStrike">
                <a:solidFill>
                  <a:srgbClr val="0000cc"/>
                </a:solidFill>
                <a:latin typeface="Arial"/>
              </a:rPr>
              <a:t>HMM</a:t>
            </a:r>
            <a:r>
              <a:rPr b="0" lang="ru-RU" sz="2400" spc="-1" strike="noStrike">
                <a:solidFill>
                  <a:srgbClr val="0000cc"/>
                </a:solidFill>
                <a:latin typeface="Arial"/>
              </a:rPr>
              <a:t>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6" name=""/>
          <p:cNvSpPr/>
          <p:nvPr/>
        </p:nvSpPr>
        <p:spPr>
          <a:xfrm>
            <a:off x="628560" y="888840"/>
            <a:ext cx="7783560" cy="56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marL="342720" indent="-341280">
              <a:lnSpc>
                <a:spcPct val="100000"/>
              </a:lnSpc>
              <a:spcBef>
                <a:spcPts val="799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Tahoma"/>
              </a:rPr>
              <a:t>Жирніша петля означає триваліше перебування в стані фонеми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517" name=""/>
          <p:cNvGrpSpPr/>
          <p:nvPr/>
        </p:nvGrpSpPr>
        <p:grpSpPr>
          <a:xfrm>
            <a:off x="1463760" y="1637280"/>
            <a:ext cx="6159240" cy="4596840"/>
            <a:chOff x="1463760" y="1637280"/>
            <a:chExt cx="6159240" cy="4596840"/>
          </a:xfrm>
        </p:grpSpPr>
        <p:sp>
          <p:nvSpPr>
            <p:cNvPr id="518" name=""/>
            <p:cNvSpPr/>
            <p:nvPr/>
          </p:nvSpPr>
          <p:spPr>
            <a:xfrm>
              <a:off x="1463760" y="2627640"/>
              <a:ext cx="1901880" cy="455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noAutofit/>
            </a:bodyPr>
            <a:p>
              <a:pPr/>
              <a:r>
                <a:rPr b="0" lang="en-US" sz="1800" spc="-1" strike="noStrike">
                  <a:solidFill>
                    <a:srgbClr val="000000"/>
                  </a:solidFill>
                  <a:latin typeface="Times New Roman"/>
                </a:rPr>
                <a:t>unstressed</a:t>
              </a:r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19" name=""/>
            <p:cNvSpPr/>
            <p:nvPr/>
          </p:nvSpPr>
          <p:spPr>
            <a:xfrm>
              <a:off x="1554120" y="5112000"/>
              <a:ext cx="1582920" cy="455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noAutofit/>
            </a:bodyPr>
            <a:p>
              <a:pPr/>
              <a:r>
                <a:rPr b="0" lang="en-US" sz="1800" spc="-1" strike="noStrike">
                  <a:solidFill>
                    <a:srgbClr val="000000"/>
                  </a:solidFill>
                  <a:latin typeface="Times New Roman"/>
                </a:rPr>
                <a:t>stressed</a:t>
              </a:r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20" name=""/>
            <p:cNvSpPr/>
            <p:nvPr/>
          </p:nvSpPr>
          <p:spPr>
            <a:xfrm>
              <a:off x="3382920" y="2966400"/>
              <a:ext cx="100800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21" name=""/>
            <p:cNvSpPr/>
            <p:nvPr/>
          </p:nvSpPr>
          <p:spPr>
            <a:xfrm>
              <a:off x="3895560" y="1637280"/>
              <a:ext cx="1090800" cy="1327320"/>
            </a:xfrm>
            <a:custGeom>
              <a:avLst/>
              <a:gdLst/>
              <a:ahLst/>
              <a:rect l="l" t="t" r="r" b="b"/>
              <a:pathLst>
                <a:path w="3033" h="3701">
                  <a:moveTo>
                    <a:pt x="1241" y="3700"/>
                  </a:moveTo>
                  <a:cubicBezTo>
                    <a:pt x="119" y="1737"/>
                    <a:pt x="0" y="0"/>
                    <a:pt x="1521" y="27"/>
                  </a:cubicBezTo>
                  <a:cubicBezTo>
                    <a:pt x="3032" y="54"/>
                    <a:pt x="2335" y="2578"/>
                    <a:pt x="1521" y="3700"/>
                  </a:cubicBezTo>
                </a:path>
              </a:pathLst>
            </a:custGeom>
            <a:noFill/>
            <a:ln w="360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22" name=""/>
            <p:cNvSpPr/>
            <p:nvPr/>
          </p:nvSpPr>
          <p:spPr>
            <a:xfrm>
              <a:off x="5602320" y="2966400"/>
              <a:ext cx="860400" cy="0"/>
            </a:xfrm>
            <a:prstGeom prst="line">
              <a:avLst/>
            </a:prstGeom>
            <a:ln w="540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23" name=""/>
            <p:cNvSpPr/>
            <p:nvPr/>
          </p:nvSpPr>
          <p:spPr>
            <a:xfrm>
              <a:off x="5006880" y="1638720"/>
              <a:ext cx="1090800" cy="1327320"/>
            </a:xfrm>
            <a:custGeom>
              <a:avLst/>
              <a:gdLst/>
              <a:ahLst/>
              <a:rect l="l" t="t" r="r" b="b"/>
              <a:pathLst>
                <a:path w="3033" h="3700">
                  <a:moveTo>
                    <a:pt x="1242" y="3699"/>
                  </a:moveTo>
                  <a:cubicBezTo>
                    <a:pt x="120" y="1736"/>
                    <a:pt x="0" y="0"/>
                    <a:pt x="1522" y="26"/>
                  </a:cubicBezTo>
                  <a:cubicBezTo>
                    <a:pt x="3032" y="53"/>
                    <a:pt x="2335" y="2577"/>
                    <a:pt x="1522" y="3699"/>
                  </a:cubicBezTo>
                </a:path>
              </a:pathLst>
            </a:custGeom>
            <a:noFill/>
            <a:ln w="360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24" name=""/>
            <p:cNvSpPr/>
            <p:nvPr/>
          </p:nvSpPr>
          <p:spPr>
            <a:xfrm>
              <a:off x="4428000" y="2966400"/>
              <a:ext cx="1008000" cy="0"/>
            </a:xfrm>
            <a:prstGeom prst="line">
              <a:avLst/>
            </a:prstGeom>
            <a:ln w="720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25" name=""/>
            <p:cNvSpPr/>
            <p:nvPr/>
          </p:nvSpPr>
          <p:spPr>
            <a:xfrm>
              <a:off x="6067440" y="1638720"/>
              <a:ext cx="1090440" cy="1327320"/>
            </a:xfrm>
            <a:custGeom>
              <a:avLst/>
              <a:gdLst/>
              <a:ahLst/>
              <a:rect l="l" t="t" r="r" b="b"/>
              <a:pathLst>
                <a:path w="3033" h="3701">
                  <a:moveTo>
                    <a:pt x="1241" y="3700"/>
                  </a:moveTo>
                  <a:cubicBezTo>
                    <a:pt x="119" y="1736"/>
                    <a:pt x="0" y="0"/>
                    <a:pt x="1522" y="27"/>
                  </a:cubicBezTo>
                  <a:cubicBezTo>
                    <a:pt x="3032" y="53"/>
                    <a:pt x="2335" y="2578"/>
                    <a:pt x="1522" y="3700"/>
                  </a:cubicBezTo>
                </a:path>
              </a:pathLst>
            </a:custGeom>
            <a:noFill/>
            <a:ln w="360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26" name=""/>
            <p:cNvSpPr/>
            <p:nvPr/>
          </p:nvSpPr>
          <p:spPr>
            <a:xfrm>
              <a:off x="6615000" y="2967840"/>
              <a:ext cx="1008000" cy="0"/>
            </a:xfrm>
            <a:prstGeom prst="line">
              <a:avLst/>
            </a:prstGeom>
            <a:ln w="612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27" name=""/>
            <p:cNvSpPr/>
            <p:nvPr/>
          </p:nvSpPr>
          <p:spPr>
            <a:xfrm>
              <a:off x="3989520" y="1807920"/>
              <a:ext cx="865080" cy="47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noAutofit/>
            </a:bodyPr>
            <a:p>
              <a:pPr/>
              <a:r>
                <a:rPr b="0" lang="en-US" sz="1800" spc="-1" strike="noStrike">
                  <a:solidFill>
                    <a:srgbClr val="000000"/>
                  </a:solidFill>
                  <a:latin typeface="Times New Roman"/>
                </a:rPr>
                <a:t>0.357</a:t>
              </a:r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28" name=""/>
            <p:cNvSpPr/>
            <p:nvPr/>
          </p:nvSpPr>
          <p:spPr>
            <a:xfrm>
              <a:off x="4375080" y="3186360"/>
              <a:ext cx="874800" cy="47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/>
              <a:r>
                <a:rPr b="0" lang="en-US" sz="1800" spc="-1" strike="noStrike">
                  <a:solidFill>
                    <a:srgbClr val="000000"/>
                  </a:solidFill>
                  <a:latin typeface="Times New Roman"/>
                </a:rPr>
                <a:t>0.643</a:t>
              </a:r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29" name=""/>
            <p:cNvSpPr/>
            <p:nvPr/>
          </p:nvSpPr>
          <p:spPr>
            <a:xfrm>
              <a:off x="5108400" y="1876320"/>
              <a:ext cx="865440" cy="47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noAutofit/>
            </a:bodyPr>
            <a:p>
              <a:pPr/>
              <a:r>
                <a:rPr b="0" lang="en-US" sz="1800" spc="-1" strike="noStrike">
                  <a:solidFill>
                    <a:srgbClr val="000000"/>
                  </a:solidFill>
                  <a:latin typeface="Times New Roman"/>
                </a:rPr>
                <a:t>0.402</a:t>
              </a:r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30" name=""/>
            <p:cNvSpPr/>
            <p:nvPr/>
          </p:nvSpPr>
          <p:spPr>
            <a:xfrm>
              <a:off x="5554800" y="3186360"/>
              <a:ext cx="874440" cy="47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/>
              <a:r>
                <a:rPr b="0" lang="en-US" sz="1800" spc="-1" strike="noStrike">
                  <a:solidFill>
                    <a:srgbClr val="000000"/>
                  </a:solidFill>
                  <a:latin typeface="Times New Roman"/>
                </a:rPr>
                <a:t>0.598</a:t>
              </a:r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31" name=""/>
            <p:cNvSpPr/>
            <p:nvPr/>
          </p:nvSpPr>
          <p:spPr>
            <a:xfrm>
              <a:off x="6207120" y="1876320"/>
              <a:ext cx="874800" cy="47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/>
              <a:r>
                <a:rPr b="0" lang="en-US" sz="1800" spc="-1" strike="noStrike">
                  <a:solidFill>
                    <a:srgbClr val="000000"/>
                  </a:solidFill>
                  <a:latin typeface="Times New Roman"/>
                </a:rPr>
                <a:t>0.371</a:t>
              </a:r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32" name=""/>
            <p:cNvSpPr/>
            <p:nvPr/>
          </p:nvSpPr>
          <p:spPr>
            <a:xfrm>
              <a:off x="6697800" y="3086640"/>
              <a:ext cx="874440" cy="47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/>
              <a:r>
                <a:rPr b="0" lang="en-US" sz="1800" spc="-1" strike="noStrike">
                  <a:solidFill>
                    <a:srgbClr val="000000"/>
                  </a:solidFill>
                  <a:latin typeface="Times New Roman"/>
                </a:rPr>
                <a:t>0.629</a:t>
              </a:r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33" name=""/>
            <p:cNvSpPr/>
            <p:nvPr/>
          </p:nvSpPr>
          <p:spPr>
            <a:xfrm>
              <a:off x="3382920" y="5535720"/>
              <a:ext cx="100800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34" name=""/>
            <p:cNvSpPr/>
            <p:nvPr/>
          </p:nvSpPr>
          <p:spPr>
            <a:xfrm>
              <a:off x="3895560" y="4208040"/>
              <a:ext cx="1090800" cy="1327320"/>
            </a:xfrm>
            <a:custGeom>
              <a:avLst/>
              <a:gdLst/>
              <a:ahLst/>
              <a:rect l="l" t="t" r="r" b="b"/>
              <a:pathLst>
                <a:path w="3033" h="3701">
                  <a:moveTo>
                    <a:pt x="1241" y="3700"/>
                  </a:moveTo>
                  <a:cubicBezTo>
                    <a:pt x="119" y="1736"/>
                    <a:pt x="0" y="0"/>
                    <a:pt x="1521" y="27"/>
                  </a:cubicBezTo>
                  <a:cubicBezTo>
                    <a:pt x="3032" y="53"/>
                    <a:pt x="2335" y="2578"/>
                    <a:pt x="1521" y="3700"/>
                  </a:cubicBezTo>
                </a:path>
              </a:pathLst>
            </a:custGeom>
            <a:noFill/>
            <a:ln w="576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35" name=""/>
            <p:cNvSpPr/>
            <p:nvPr/>
          </p:nvSpPr>
          <p:spPr>
            <a:xfrm>
              <a:off x="4494240" y="5537520"/>
              <a:ext cx="1008000" cy="0"/>
            </a:xfrm>
            <a:prstGeom prst="line">
              <a:avLst/>
            </a:prstGeom>
            <a:ln w="432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36" name=""/>
            <p:cNvSpPr/>
            <p:nvPr/>
          </p:nvSpPr>
          <p:spPr>
            <a:xfrm>
              <a:off x="5006880" y="4208040"/>
              <a:ext cx="1090800" cy="1327320"/>
            </a:xfrm>
            <a:custGeom>
              <a:avLst/>
              <a:gdLst/>
              <a:ahLst/>
              <a:rect l="l" t="t" r="r" b="b"/>
              <a:pathLst>
                <a:path w="3033" h="3701">
                  <a:moveTo>
                    <a:pt x="1242" y="3700"/>
                  </a:moveTo>
                  <a:cubicBezTo>
                    <a:pt x="120" y="1737"/>
                    <a:pt x="0" y="0"/>
                    <a:pt x="1522" y="27"/>
                  </a:cubicBezTo>
                  <a:cubicBezTo>
                    <a:pt x="3032" y="54"/>
                    <a:pt x="2335" y="2578"/>
                    <a:pt x="1522" y="3700"/>
                  </a:cubicBezTo>
                </a:path>
              </a:pathLst>
            </a:custGeom>
            <a:noFill/>
            <a:ln w="612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37" name=""/>
            <p:cNvSpPr/>
            <p:nvPr/>
          </p:nvSpPr>
          <p:spPr>
            <a:xfrm>
              <a:off x="5554800" y="5537520"/>
              <a:ext cx="100800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38" name=""/>
            <p:cNvSpPr/>
            <p:nvPr/>
          </p:nvSpPr>
          <p:spPr>
            <a:xfrm>
              <a:off x="6067440" y="4208040"/>
              <a:ext cx="1090440" cy="1327320"/>
            </a:xfrm>
            <a:custGeom>
              <a:avLst/>
              <a:gdLst/>
              <a:ahLst/>
              <a:rect l="l" t="t" r="r" b="b"/>
              <a:pathLst>
                <a:path w="3033" h="3700">
                  <a:moveTo>
                    <a:pt x="1241" y="3699"/>
                  </a:moveTo>
                  <a:cubicBezTo>
                    <a:pt x="119" y="1736"/>
                    <a:pt x="0" y="0"/>
                    <a:pt x="1522" y="26"/>
                  </a:cubicBezTo>
                  <a:cubicBezTo>
                    <a:pt x="3032" y="53"/>
                    <a:pt x="2335" y="2577"/>
                    <a:pt x="1522" y="3699"/>
                  </a:cubicBezTo>
                </a:path>
              </a:pathLst>
            </a:custGeom>
            <a:noFill/>
            <a:ln w="612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39" name=""/>
            <p:cNvSpPr/>
            <p:nvPr/>
          </p:nvSpPr>
          <p:spPr>
            <a:xfrm>
              <a:off x="6615000" y="5537520"/>
              <a:ext cx="100800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40" name=""/>
            <p:cNvSpPr/>
            <p:nvPr/>
          </p:nvSpPr>
          <p:spPr>
            <a:xfrm>
              <a:off x="3989520" y="4377600"/>
              <a:ext cx="865080" cy="47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noAutofit/>
            </a:bodyPr>
            <a:p>
              <a:pPr/>
              <a:r>
                <a:rPr b="0" lang="en-US" sz="1800" spc="-1" strike="noStrike">
                  <a:solidFill>
                    <a:srgbClr val="000000"/>
                  </a:solidFill>
                  <a:latin typeface="Times New Roman"/>
                </a:rPr>
                <a:t>0.593</a:t>
              </a:r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41" name=""/>
            <p:cNvSpPr/>
            <p:nvPr/>
          </p:nvSpPr>
          <p:spPr>
            <a:xfrm>
              <a:off x="4375080" y="5755680"/>
              <a:ext cx="874800" cy="47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/>
              <a:r>
                <a:rPr b="0" lang="en-US" sz="1800" spc="-1" strike="noStrike">
                  <a:solidFill>
                    <a:srgbClr val="000000"/>
                  </a:solidFill>
                  <a:latin typeface="Times New Roman"/>
                </a:rPr>
                <a:t>0.403</a:t>
              </a:r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42" name=""/>
            <p:cNvSpPr/>
            <p:nvPr/>
          </p:nvSpPr>
          <p:spPr>
            <a:xfrm>
              <a:off x="5108400" y="4447440"/>
              <a:ext cx="865440" cy="47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noAutofit/>
            </a:bodyPr>
            <a:p>
              <a:pPr/>
              <a:r>
                <a:rPr b="0" lang="en-US" sz="1800" spc="-1" strike="noStrike">
                  <a:solidFill>
                    <a:srgbClr val="000000"/>
                  </a:solidFill>
                  <a:latin typeface="Times New Roman"/>
                </a:rPr>
                <a:t>0.728</a:t>
              </a:r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43" name=""/>
            <p:cNvSpPr/>
            <p:nvPr/>
          </p:nvSpPr>
          <p:spPr>
            <a:xfrm>
              <a:off x="5554800" y="5755680"/>
              <a:ext cx="874440" cy="47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/>
              <a:r>
                <a:rPr b="0" lang="en-US" sz="1800" spc="-1" strike="noStrike">
                  <a:solidFill>
                    <a:srgbClr val="000000"/>
                  </a:solidFill>
                  <a:latin typeface="Times New Roman"/>
                </a:rPr>
                <a:t>0.272</a:t>
              </a:r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44" name=""/>
            <p:cNvSpPr/>
            <p:nvPr/>
          </p:nvSpPr>
          <p:spPr>
            <a:xfrm>
              <a:off x="6207120" y="4447440"/>
              <a:ext cx="874800" cy="47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/>
              <a:r>
                <a:rPr b="0" lang="en-US" sz="1800" spc="-1" strike="noStrike">
                  <a:solidFill>
                    <a:srgbClr val="000000"/>
                  </a:solidFill>
                  <a:latin typeface="Times New Roman"/>
                </a:rPr>
                <a:t>0.657</a:t>
              </a:r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45" name=""/>
            <p:cNvSpPr/>
            <p:nvPr/>
          </p:nvSpPr>
          <p:spPr>
            <a:xfrm>
              <a:off x="6697800" y="5656320"/>
              <a:ext cx="874440" cy="478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/>
              <a:r>
                <a:rPr b="0" lang="en-US" sz="1800" spc="-1" strike="noStrike">
                  <a:solidFill>
                    <a:srgbClr val="000000"/>
                  </a:solidFill>
                  <a:latin typeface="Times New Roman"/>
                </a:rPr>
                <a:t>0.343</a:t>
              </a:r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46" name=""/>
            <p:cNvSpPr/>
            <p:nvPr/>
          </p:nvSpPr>
          <p:spPr>
            <a:xfrm>
              <a:off x="4292640" y="5434200"/>
              <a:ext cx="200160" cy="199440"/>
            </a:xfrm>
            <a:prstGeom prst="ellipse">
              <a:avLst/>
            </a:prstGeom>
            <a:solidFill>
              <a:srgbClr val="729fcf"/>
            </a:solidFill>
            <a:ln w="36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47" name=""/>
            <p:cNvSpPr/>
            <p:nvPr/>
          </p:nvSpPr>
          <p:spPr>
            <a:xfrm>
              <a:off x="5402160" y="5434200"/>
              <a:ext cx="200160" cy="199440"/>
            </a:xfrm>
            <a:prstGeom prst="ellipse">
              <a:avLst/>
            </a:prstGeom>
            <a:solidFill>
              <a:srgbClr val="729fcf"/>
            </a:solidFill>
            <a:ln w="36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48" name=""/>
            <p:cNvSpPr/>
            <p:nvPr/>
          </p:nvSpPr>
          <p:spPr>
            <a:xfrm>
              <a:off x="6462720" y="5434200"/>
              <a:ext cx="200160" cy="199440"/>
            </a:xfrm>
            <a:prstGeom prst="ellipse">
              <a:avLst/>
            </a:prstGeom>
            <a:solidFill>
              <a:srgbClr val="729fcf"/>
            </a:solidFill>
            <a:ln w="36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49" name=""/>
            <p:cNvSpPr/>
            <p:nvPr/>
          </p:nvSpPr>
          <p:spPr>
            <a:xfrm>
              <a:off x="6462720" y="2866320"/>
              <a:ext cx="200160" cy="199440"/>
            </a:xfrm>
            <a:prstGeom prst="ellipse">
              <a:avLst/>
            </a:prstGeom>
            <a:solidFill>
              <a:srgbClr val="729fcf"/>
            </a:solidFill>
            <a:ln w="36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50" name=""/>
            <p:cNvSpPr/>
            <p:nvPr/>
          </p:nvSpPr>
          <p:spPr>
            <a:xfrm>
              <a:off x="5402160" y="2866320"/>
              <a:ext cx="200160" cy="199440"/>
            </a:xfrm>
            <a:prstGeom prst="ellipse">
              <a:avLst/>
            </a:prstGeom>
            <a:solidFill>
              <a:srgbClr val="729fcf"/>
            </a:solidFill>
            <a:ln w="36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51" name=""/>
            <p:cNvSpPr/>
            <p:nvPr/>
          </p:nvSpPr>
          <p:spPr>
            <a:xfrm>
              <a:off x="4292640" y="2866320"/>
              <a:ext cx="200160" cy="199440"/>
            </a:xfrm>
            <a:prstGeom prst="ellipse">
              <a:avLst/>
            </a:prstGeom>
            <a:solidFill>
              <a:srgbClr val="729fcf"/>
            </a:solidFill>
            <a:ln w="360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</p:grpSp>
      <p:sp>
        <p:nvSpPr>
          <p:cNvPr id="552" name=""/>
          <p:cNvSpPr/>
          <p:nvPr/>
        </p:nvSpPr>
        <p:spPr>
          <a:xfrm>
            <a:off x="568440" y="6408000"/>
            <a:ext cx="7783560" cy="56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marL="342720" indent="-341280">
              <a:lnSpc>
                <a:spcPct val="100000"/>
              </a:lnSpc>
              <a:spcBef>
                <a:spcPts val="799"/>
              </a:spcBef>
            </a:pPr>
            <a:r>
              <a:rPr b="0" i="1" lang="en-US" sz="1600" spc="-1" strike="noStrike">
                <a:solidFill>
                  <a:srgbClr val="000000"/>
                </a:solidFill>
                <a:latin typeface="Tahoma"/>
              </a:rPr>
              <a:t>HMM</a:t>
            </a:r>
            <a:r>
              <a:rPr b="0" lang="en-US" sz="1600" spc="-1" strike="noStrike">
                <a:solidFill>
                  <a:srgbClr val="000000"/>
                </a:solidFill>
                <a:latin typeface="Tahoma"/>
              </a:rPr>
              <a:t> – Hidden Markov Models – Приховані марківські моделі</a:t>
            </a:r>
            <a:endParaRPr b="0" lang="uk-UA" sz="16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406440" y="76320"/>
            <a:ext cx="837756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</a:pPr>
            <a:r>
              <a:rPr b="0" lang="uk-UA" sz="2200" spc="-1" strike="noStrike">
                <a:solidFill>
                  <a:srgbClr val="0000cc"/>
                </a:solidFill>
                <a:latin typeface="Arial"/>
              </a:rPr>
              <a:t>Породжувальна граматика: компонування слів із HMM фонем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54" name=""/>
          <p:cNvGrpSpPr/>
          <p:nvPr/>
        </p:nvGrpSpPr>
        <p:grpSpPr>
          <a:xfrm>
            <a:off x="539640" y="907920"/>
            <a:ext cx="8226360" cy="974880"/>
            <a:chOff x="539640" y="907920"/>
            <a:chExt cx="8226360" cy="974880"/>
          </a:xfrm>
        </p:grpSpPr>
        <p:sp>
          <p:nvSpPr>
            <p:cNvPr id="555" name=""/>
            <p:cNvSpPr/>
            <p:nvPr/>
          </p:nvSpPr>
          <p:spPr>
            <a:xfrm>
              <a:off x="8432640" y="1457280"/>
              <a:ext cx="333360" cy="289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90000" tIns="46800" bIns="46800" anchor="t">
              <a:noAutofit/>
            </a:bodyPr>
            <a:p>
              <a:pPr/>
              <a:r>
                <a:rPr b="0" i="1" lang="ru-RU" sz="1200" spc="-1" strike="noStrike">
                  <a:solidFill>
                    <a:srgbClr val="000000"/>
                  </a:solidFill>
                  <a:latin typeface="Times New Roman"/>
                  <a:ea typeface="Noto Sans CJK SC Regular"/>
                </a:rPr>
                <a:t>s</a:t>
              </a:r>
              <a:r>
                <a:rPr b="0" lang="ru-RU" sz="1200" spc="-1" strike="noStrike" baseline="-25000">
                  <a:solidFill>
                    <a:srgbClr val="000000"/>
                  </a:solidFill>
                  <a:latin typeface="Times New Roman"/>
                  <a:ea typeface="Noto Sans CJK SC Regular"/>
                </a:rPr>
                <a:t>кін.</a:t>
              </a:r>
              <a:endParaRPr b="0" lang="uk-UA" sz="12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56" name=""/>
            <p:cNvSpPr/>
            <p:nvPr/>
          </p:nvSpPr>
          <p:spPr>
            <a:xfrm>
              <a:off x="6670800" y="1450800"/>
              <a:ext cx="376200" cy="0"/>
            </a:xfrm>
            <a:prstGeom prst="line">
              <a:avLst/>
            </a:prstGeom>
            <a:ln cap="sq" w="19080">
              <a:solidFill>
                <a:srgbClr val="000000"/>
              </a:solidFill>
              <a:miter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57" name=""/>
            <p:cNvSpPr/>
            <p:nvPr/>
          </p:nvSpPr>
          <p:spPr>
            <a:xfrm>
              <a:off x="8182080" y="1450800"/>
              <a:ext cx="318960" cy="0"/>
            </a:xfrm>
            <a:prstGeom prst="line">
              <a:avLst/>
            </a:prstGeom>
            <a:ln cap="sq" w="19080">
              <a:solidFill>
                <a:srgbClr val="000000"/>
              </a:solidFill>
              <a:miter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58" name=""/>
            <p:cNvSpPr/>
            <p:nvPr/>
          </p:nvSpPr>
          <p:spPr>
            <a:xfrm>
              <a:off x="7815240" y="1450800"/>
              <a:ext cx="338040" cy="0"/>
            </a:xfrm>
            <a:prstGeom prst="line">
              <a:avLst/>
            </a:prstGeom>
            <a:ln cap="sq" w="19080">
              <a:solidFill>
                <a:srgbClr val="000000"/>
              </a:solidFill>
              <a:miter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59" name=""/>
            <p:cNvSpPr/>
            <p:nvPr/>
          </p:nvSpPr>
          <p:spPr>
            <a:xfrm>
              <a:off x="4402080" y="1450800"/>
              <a:ext cx="378000" cy="0"/>
            </a:xfrm>
            <a:prstGeom prst="line">
              <a:avLst/>
            </a:prstGeom>
            <a:ln cap="sq" w="19080">
              <a:solidFill>
                <a:srgbClr val="000000"/>
              </a:solidFill>
              <a:miter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60" name=""/>
            <p:cNvSpPr/>
            <p:nvPr/>
          </p:nvSpPr>
          <p:spPr>
            <a:xfrm>
              <a:off x="3267000" y="1450800"/>
              <a:ext cx="378000" cy="0"/>
            </a:xfrm>
            <a:prstGeom prst="line">
              <a:avLst/>
            </a:prstGeom>
            <a:ln cap="sq" w="19080">
              <a:solidFill>
                <a:srgbClr val="000000"/>
              </a:solidFill>
              <a:miter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61" name=""/>
            <p:cNvSpPr/>
            <p:nvPr/>
          </p:nvSpPr>
          <p:spPr>
            <a:xfrm>
              <a:off x="2135160" y="1450800"/>
              <a:ext cx="378000" cy="0"/>
            </a:xfrm>
            <a:prstGeom prst="line">
              <a:avLst/>
            </a:prstGeom>
            <a:ln cap="sq" w="19080">
              <a:solidFill>
                <a:srgbClr val="000000"/>
              </a:solidFill>
              <a:miter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62" name=""/>
            <p:cNvSpPr/>
            <p:nvPr/>
          </p:nvSpPr>
          <p:spPr>
            <a:xfrm>
              <a:off x="998640" y="1450800"/>
              <a:ext cx="377640" cy="0"/>
            </a:xfrm>
            <a:prstGeom prst="line">
              <a:avLst/>
            </a:prstGeom>
            <a:ln cap="sq" w="19080">
              <a:solidFill>
                <a:srgbClr val="000000"/>
              </a:solidFill>
              <a:miter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63" name=""/>
            <p:cNvSpPr/>
            <p:nvPr/>
          </p:nvSpPr>
          <p:spPr>
            <a:xfrm>
              <a:off x="1195560" y="907920"/>
              <a:ext cx="1085760" cy="804960"/>
            </a:xfrm>
            <a:prstGeom prst="rect">
              <a:avLst/>
            </a:prstGeom>
            <a:noFill/>
            <a:ln cap="sq" w="64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64" name=""/>
            <p:cNvSpPr/>
            <p:nvPr/>
          </p:nvSpPr>
          <p:spPr>
            <a:xfrm>
              <a:off x="1293840" y="1052640"/>
              <a:ext cx="200160" cy="371520"/>
            </a:xfrm>
            <a:custGeom>
              <a:avLst/>
              <a:gdLst/>
              <a:ahLst/>
              <a:rect l="l" t="t" r="r" b="b"/>
              <a:pathLst>
                <a:path w="52" h="69">
                  <a:moveTo>
                    <a:pt x="24" y="69"/>
                  </a:moveTo>
                  <a:cubicBezTo>
                    <a:pt x="0" y="58"/>
                    <a:pt x="2" y="0"/>
                    <a:pt x="25" y="0"/>
                  </a:cubicBezTo>
                  <a:cubicBezTo>
                    <a:pt x="48" y="0"/>
                    <a:pt x="52" y="49"/>
                    <a:pt x="30" y="69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65" name=""/>
            <p:cNvSpPr/>
            <p:nvPr/>
          </p:nvSpPr>
          <p:spPr>
            <a:xfrm>
              <a:off x="1419120" y="1450800"/>
              <a:ext cx="320760" cy="0"/>
            </a:xfrm>
            <a:prstGeom prst="line">
              <a:avLst/>
            </a:prstGeom>
            <a:ln cap="sq" w="19080">
              <a:solidFill>
                <a:srgbClr val="000000"/>
              </a:solidFill>
              <a:miter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66" name=""/>
            <p:cNvSpPr/>
            <p:nvPr/>
          </p:nvSpPr>
          <p:spPr>
            <a:xfrm>
              <a:off x="1743120" y="1427040"/>
              <a:ext cx="38160" cy="46080"/>
            </a:xfrm>
            <a:prstGeom prst="ellipse">
              <a:avLst/>
            </a:prstGeom>
            <a:solidFill>
              <a:srgbClr val="ffffff"/>
            </a:solidFill>
            <a:ln cap="sq"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67" name=""/>
            <p:cNvSpPr/>
            <p:nvPr/>
          </p:nvSpPr>
          <p:spPr>
            <a:xfrm>
              <a:off x="1658880" y="1052640"/>
              <a:ext cx="200160" cy="371520"/>
            </a:xfrm>
            <a:custGeom>
              <a:avLst/>
              <a:gdLst/>
              <a:ahLst/>
              <a:rect l="l" t="t" r="r" b="b"/>
              <a:pathLst>
                <a:path w="52" h="69">
                  <a:moveTo>
                    <a:pt x="24" y="69"/>
                  </a:moveTo>
                  <a:cubicBezTo>
                    <a:pt x="0" y="58"/>
                    <a:pt x="2" y="0"/>
                    <a:pt x="25" y="0"/>
                  </a:cubicBezTo>
                  <a:cubicBezTo>
                    <a:pt x="48" y="0"/>
                    <a:pt x="52" y="49"/>
                    <a:pt x="30" y="69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68" name=""/>
            <p:cNvSpPr/>
            <p:nvPr/>
          </p:nvSpPr>
          <p:spPr>
            <a:xfrm>
              <a:off x="1784520" y="1450800"/>
              <a:ext cx="318960" cy="0"/>
            </a:xfrm>
            <a:prstGeom prst="line">
              <a:avLst/>
            </a:prstGeom>
            <a:ln cap="sq" w="19080">
              <a:solidFill>
                <a:srgbClr val="000000"/>
              </a:solidFill>
              <a:miter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69" name=""/>
            <p:cNvSpPr/>
            <p:nvPr/>
          </p:nvSpPr>
          <p:spPr>
            <a:xfrm>
              <a:off x="2112840" y="1427040"/>
              <a:ext cx="38160" cy="46080"/>
            </a:xfrm>
            <a:prstGeom prst="ellipse">
              <a:avLst/>
            </a:prstGeom>
            <a:solidFill>
              <a:srgbClr val="ffffff"/>
            </a:solidFill>
            <a:ln cap="sq"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0" name=""/>
            <p:cNvSpPr/>
            <p:nvPr/>
          </p:nvSpPr>
          <p:spPr>
            <a:xfrm>
              <a:off x="2028960" y="1052640"/>
              <a:ext cx="199800" cy="371520"/>
            </a:xfrm>
            <a:custGeom>
              <a:avLst/>
              <a:gdLst/>
              <a:ahLst/>
              <a:rect l="l" t="t" r="r" b="b"/>
              <a:pathLst>
                <a:path w="52" h="69">
                  <a:moveTo>
                    <a:pt x="24" y="69"/>
                  </a:moveTo>
                  <a:cubicBezTo>
                    <a:pt x="0" y="58"/>
                    <a:pt x="2" y="0"/>
                    <a:pt x="25" y="0"/>
                  </a:cubicBezTo>
                  <a:cubicBezTo>
                    <a:pt x="48" y="0"/>
                    <a:pt x="52" y="49"/>
                    <a:pt x="30" y="69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571" name=""/>
                <p:cNvSpPr txBox="1"/>
                <p:nvPr/>
              </p:nvSpPr>
              <p:spPr>
                <a:xfrm>
                  <a:off x="1720800" y="1716120"/>
                  <a:ext cx="109440" cy="1508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ϕ</m:t>
                          </m:r>
                        </m:e>
                        <m:sub>
                          <m:r>
                            <m:t xml:space="preserve">2</m:t>
                          </m:r>
                        </m:sub>
                      </m:sSub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572" name=""/>
                <p:cNvSpPr txBox="1"/>
                <p:nvPr/>
              </p:nvSpPr>
              <p:spPr>
                <a:xfrm>
                  <a:off x="1341360" y="1468440"/>
                  <a:ext cx="157320" cy="1508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ϕ</m:t>
                          </m:r>
                        </m:e>
                        <m:sub>
                          <m:r>
                            <m:t xml:space="preserve">2</m:t>
                          </m:r>
                        </m:sub>
                      </m:sSub>
                      <m:r>
                        <m:t xml:space="preserve">1</m:t>
                      </m:r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573" name=""/>
                <p:cNvSpPr txBox="1"/>
                <p:nvPr/>
              </p:nvSpPr>
              <p:spPr>
                <a:xfrm>
                  <a:off x="1700280" y="1468440"/>
                  <a:ext cx="169920" cy="1508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ϕ</m:t>
                          </m:r>
                        </m:e>
                        <m:sub>
                          <m:r>
                            <m:t xml:space="preserve">2</m:t>
                          </m:r>
                        </m:sub>
                      </m:sSub>
                      <m:r>
                        <m:t xml:space="preserve">2</m:t>
                      </m:r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574" name=""/>
                <p:cNvSpPr txBox="1"/>
                <p:nvPr/>
              </p:nvSpPr>
              <p:spPr>
                <a:xfrm>
                  <a:off x="2076480" y="1468440"/>
                  <a:ext cx="169920" cy="1508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ϕ</m:t>
                          </m:r>
                        </m:e>
                        <m:sub>
                          <m:r>
                            <m:t xml:space="preserve">2</m:t>
                          </m:r>
                        </m:sub>
                      </m:sSub>
                      <m:r>
                        <m:t xml:space="preserve">3</m:t>
                      </m:r>
                    </m:oMath>
                  </a14:m>
                </a:p>
              </p:txBody>
            </p:sp>
          </mc:Choice>
          <mc:Fallback/>
        </mc:AlternateContent>
        <p:sp>
          <p:nvSpPr>
            <p:cNvPr id="575" name=""/>
            <p:cNvSpPr/>
            <p:nvPr/>
          </p:nvSpPr>
          <p:spPr>
            <a:xfrm>
              <a:off x="1378080" y="1427040"/>
              <a:ext cx="37800" cy="46080"/>
            </a:xfrm>
            <a:prstGeom prst="ellipse">
              <a:avLst/>
            </a:prstGeom>
            <a:solidFill>
              <a:srgbClr val="ffffff"/>
            </a:solidFill>
            <a:ln cap="sq"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6" name=""/>
            <p:cNvSpPr/>
            <p:nvPr/>
          </p:nvSpPr>
          <p:spPr>
            <a:xfrm>
              <a:off x="1212840" y="1247760"/>
              <a:ext cx="163440" cy="19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90000" tIns="46800" bIns="46800" anchor="t">
              <a:noAutofit/>
            </a:bodyPr>
            <a:p>
              <a:pPr/>
              <a:r>
                <a:rPr b="0" lang="ru-RU" sz="1200" spc="-1" strike="noStrike">
                  <a:solidFill>
                    <a:srgbClr val="000000"/>
                  </a:solidFill>
                  <a:latin typeface="Times New Roman"/>
                  <a:ea typeface="Noto Sans CJK SC Regular"/>
                </a:rPr>
                <a:t>1</a:t>
              </a:r>
              <a:endParaRPr b="0" lang="uk-UA" sz="12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7" name=""/>
            <p:cNvSpPr/>
            <p:nvPr/>
          </p:nvSpPr>
          <p:spPr>
            <a:xfrm>
              <a:off x="1530360" y="1247760"/>
              <a:ext cx="158760" cy="19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90000" tIns="46800" bIns="46800" anchor="t">
              <a:noAutofit/>
            </a:bodyPr>
            <a:p>
              <a:pPr/>
              <a:r>
                <a:rPr b="0" lang="ru-RU" sz="1200" spc="-1" strike="noStrike">
                  <a:solidFill>
                    <a:srgbClr val="000000"/>
                  </a:solidFill>
                  <a:latin typeface="Times New Roman"/>
                  <a:ea typeface="Noto Sans CJK SC Regular"/>
                </a:rPr>
                <a:t>1</a:t>
              </a:r>
              <a:endParaRPr b="0" lang="uk-UA" sz="12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8" name=""/>
            <p:cNvSpPr/>
            <p:nvPr/>
          </p:nvSpPr>
          <p:spPr>
            <a:xfrm>
              <a:off x="1925640" y="1247760"/>
              <a:ext cx="158760" cy="19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90000" tIns="46800" bIns="46800" anchor="t">
              <a:noAutofit/>
            </a:bodyPr>
            <a:p>
              <a:pPr/>
              <a:r>
                <a:rPr b="0" lang="ru-RU" sz="1200" spc="-1" strike="noStrike">
                  <a:solidFill>
                    <a:srgbClr val="000000"/>
                  </a:solidFill>
                  <a:latin typeface="Times New Roman"/>
                  <a:ea typeface="Noto Sans CJK SC Regular"/>
                </a:rPr>
                <a:t>1</a:t>
              </a:r>
              <a:endParaRPr b="0" lang="uk-UA" sz="12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9" name=""/>
            <p:cNvSpPr/>
            <p:nvPr/>
          </p:nvSpPr>
          <p:spPr>
            <a:xfrm>
              <a:off x="1496880" y="1052640"/>
              <a:ext cx="158760" cy="191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90000" tIns="46800" bIns="46800" anchor="t">
              <a:noAutofit/>
            </a:bodyPr>
            <a:p>
              <a:pPr/>
              <a:r>
                <a:rPr b="0" lang="ru-RU" sz="1200" spc="-1" strike="noStrike">
                  <a:solidFill>
                    <a:srgbClr val="000000"/>
                  </a:solidFill>
                  <a:latin typeface="Times New Roman"/>
                  <a:ea typeface="Noto Sans CJK SC Regular"/>
                </a:rPr>
                <a:t>1</a:t>
              </a:r>
              <a:endParaRPr b="0" lang="uk-UA" sz="12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80" name=""/>
            <p:cNvSpPr/>
            <p:nvPr/>
          </p:nvSpPr>
          <p:spPr>
            <a:xfrm>
              <a:off x="1865160" y="1052640"/>
              <a:ext cx="158760" cy="191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90000" tIns="46800" bIns="46800" anchor="t">
              <a:noAutofit/>
            </a:bodyPr>
            <a:p>
              <a:pPr/>
              <a:r>
                <a:rPr b="0" lang="ru-RU" sz="1200" spc="-1" strike="noStrike">
                  <a:solidFill>
                    <a:srgbClr val="000000"/>
                  </a:solidFill>
                  <a:latin typeface="Times New Roman"/>
                  <a:ea typeface="Noto Sans CJK SC Regular"/>
                </a:rPr>
                <a:t>1</a:t>
              </a:r>
              <a:endParaRPr b="0" lang="uk-UA" sz="12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81" name=""/>
            <p:cNvSpPr/>
            <p:nvPr/>
          </p:nvSpPr>
          <p:spPr>
            <a:xfrm>
              <a:off x="792000" y="907920"/>
              <a:ext cx="344520" cy="804960"/>
            </a:xfrm>
            <a:prstGeom prst="rect">
              <a:avLst/>
            </a:prstGeom>
            <a:noFill/>
            <a:ln cap="sq" w="64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82" name=""/>
            <p:cNvSpPr/>
            <p:nvPr/>
          </p:nvSpPr>
          <p:spPr>
            <a:xfrm>
              <a:off x="874800" y="1052640"/>
              <a:ext cx="199800" cy="371520"/>
            </a:xfrm>
            <a:custGeom>
              <a:avLst/>
              <a:gdLst/>
              <a:ahLst/>
              <a:rect l="l" t="t" r="r" b="b"/>
              <a:pathLst>
                <a:path w="52" h="69">
                  <a:moveTo>
                    <a:pt x="24" y="69"/>
                  </a:moveTo>
                  <a:cubicBezTo>
                    <a:pt x="0" y="58"/>
                    <a:pt x="2" y="0"/>
                    <a:pt x="25" y="0"/>
                  </a:cubicBezTo>
                  <a:cubicBezTo>
                    <a:pt x="48" y="0"/>
                    <a:pt x="52" y="49"/>
                    <a:pt x="30" y="69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83" name=""/>
            <p:cNvSpPr/>
            <p:nvPr/>
          </p:nvSpPr>
          <p:spPr>
            <a:xfrm>
              <a:off x="647640" y="1450800"/>
              <a:ext cx="306360" cy="0"/>
            </a:xfrm>
            <a:prstGeom prst="line">
              <a:avLst/>
            </a:prstGeom>
            <a:ln cap="sq" w="19080">
              <a:solidFill>
                <a:srgbClr val="000000"/>
              </a:solidFill>
              <a:miter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584" name=""/>
                <p:cNvSpPr txBox="1"/>
                <p:nvPr/>
              </p:nvSpPr>
              <p:spPr>
                <a:xfrm>
                  <a:off x="920880" y="1468440"/>
                  <a:ext cx="136440" cy="1508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ϕ</m:t>
                          </m:r>
                        </m:e>
                        <m:sub>
                          <m:r>
                            <m:t xml:space="preserve">1</m:t>
                          </m:r>
                        </m:sub>
                      </m:sSub>
                      <m:r>
                        <m:t xml:space="preserve">1</m:t>
                      </m:r>
                    </m:oMath>
                  </a14:m>
                </a:p>
              </p:txBody>
            </p:sp>
          </mc:Choice>
          <mc:Fallback/>
        </mc:AlternateContent>
        <p:sp>
          <p:nvSpPr>
            <p:cNvPr id="585" name=""/>
            <p:cNvSpPr/>
            <p:nvPr/>
          </p:nvSpPr>
          <p:spPr>
            <a:xfrm>
              <a:off x="623880" y="1427040"/>
              <a:ext cx="38160" cy="46080"/>
            </a:xfrm>
            <a:prstGeom prst="ellipse">
              <a:avLst/>
            </a:prstGeom>
            <a:solidFill>
              <a:srgbClr val="ffffff"/>
            </a:solidFill>
            <a:ln cap="sq"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86" name=""/>
            <p:cNvSpPr/>
            <p:nvPr/>
          </p:nvSpPr>
          <p:spPr>
            <a:xfrm>
              <a:off x="793800" y="1247760"/>
              <a:ext cx="162000" cy="19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90000" tIns="46800" bIns="46800" anchor="t">
              <a:noAutofit/>
            </a:bodyPr>
            <a:p>
              <a:pPr/>
              <a:r>
                <a:rPr b="0" lang="ru-RU" sz="1200" spc="-1" strike="noStrike">
                  <a:solidFill>
                    <a:srgbClr val="000000"/>
                  </a:solidFill>
                  <a:latin typeface="Times New Roman"/>
                  <a:ea typeface="Noto Sans CJK SC Regular"/>
                </a:rPr>
                <a:t>0</a:t>
              </a:r>
              <a:endParaRPr b="0" lang="uk-UA" sz="12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87" name=""/>
            <p:cNvSpPr/>
            <p:nvPr/>
          </p:nvSpPr>
          <p:spPr>
            <a:xfrm>
              <a:off x="1077840" y="1052640"/>
              <a:ext cx="158760" cy="191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90000" tIns="46800" bIns="46800" anchor="t">
              <a:noAutofit/>
            </a:bodyPr>
            <a:p>
              <a:pPr/>
              <a:r>
                <a:rPr b="0" lang="ru-RU" sz="1200" spc="-1" strike="noStrike">
                  <a:solidFill>
                    <a:srgbClr val="000000"/>
                  </a:solidFill>
                  <a:latin typeface="Times New Roman"/>
                  <a:ea typeface="Noto Sans CJK SC Regular"/>
                </a:rPr>
                <a:t>1</a:t>
              </a:r>
              <a:endParaRPr b="0" lang="uk-UA" sz="12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88" name=""/>
            <p:cNvSpPr/>
            <p:nvPr/>
          </p:nvSpPr>
          <p:spPr>
            <a:xfrm>
              <a:off x="2332080" y="907920"/>
              <a:ext cx="1084320" cy="804960"/>
            </a:xfrm>
            <a:prstGeom prst="rect">
              <a:avLst/>
            </a:prstGeom>
            <a:noFill/>
            <a:ln cap="sq" w="64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89" name=""/>
            <p:cNvSpPr/>
            <p:nvPr/>
          </p:nvSpPr>
          <p:spPr>
            <a:xfrm>
              <a:off x="2430360" y="1052640"/>
              <a:ext cx="200160" cy="371520"/>
            </a:xfrm>
            <a:custGeom>
              <a:avLst/>
              <a:gdLst/>
              <a:ahLst/>
              <a:rect l="l" t="t" r="r" b="b"/>
              <a:pathLst>
                <a:path w="52" h="69">
                  <a:moveTo>
                    <a:pt x="24" y="69"/>
                  </a:moveTo>
                  <a:cubicBezTo>
                    <a:pt x="0" y="58"/>
                    <a:pt x="2" y="0"/>
                    <a:pt x="25" y="0"/>
                  </a:cubicBezTo>
                  <a:cubicBezTo>
                    <a:pt x="48" y="0"/>
                    <a:pt x="52" y="49"/>
                    <a:pt x="30" y="69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90" name=""/>
            <p:cNvSpPr/>
            <p:nvPr/>
          </p:nvSpPr>
          <p:spPr>
            <a:xfrm>
              <a:off x="2556000" y="1450800"/>
              <a:ext cx="318960" cy="0"/>
            </a:xfrm>
            <a:prstGeom prst="line">
              <a:avLst/>
            </a:prstGeom>
            <a:ln cap="sq" w="19080">
              <a:solidFill>
                <a:srgbClr val="000000"/>
              </a:solidFill>
              <a:miter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91" name=""/>
            <p:cNvSpPr/>
            <p:nvPr/>
          </p:nvSpPr>
          <p:spPr>
            <a:xfrm>
              <a:off x="2878200" y="1427040"/>
              <a:ext cx="38160" cy="46080"/>
            </a:xfrm>
            <a:prstGeom prst="ellipse">
              <a:avLst/>
            </a:prstGeom>
            <a:solidFill>
              <a:srgbClr val="ffffff"/>
            </a:solidFill>
            <a:ln cap="sq"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92" name=""/>
            <p:cNvSpPr/>
            <p:nvPr/>
          </p:nvSpPr>
          <p:spPr>
            <a:xfrm>
              <a:off x="2795760" y="1052640"/>
              <a:ext cx="199800" cy="371520"/>
            </a:xfrm>
            <a:custGeom>
              <a:avLst/>
              <a:gdLst/>
              <a:ahLst/>
              <a:rect l="l" t="t" r="r" b="b"/>
              <a:pathLst>
                <a:path w="52" h="69">
                  <a:moveTo>
                    <a:pt x="24" y="69"/>
                  </a:moveTo>
                  <a:cubicBezTo>
                    <a:pt x="0" y="58"/>
                    <a:pt x="2" y="0"/>
                    <a:pt x="25" y="0"/>
                  </a:cubicBezTo>
                  <a:cubicBezTo>
                    <a:pt x="48" y="0"/>
                    <a:pt x="52" y="49"/>
                    <a:pt x="30" y="69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93" name=""/>
            <p:cNvSpPr/>
            <p:nvPr/>
          </p:nvSpPr>
          <p:spPr>
            <a:xfrm>
              <a:off x="2919240" y="1450800"/>
              <a:ext cx="320760" cy="0"/>
            </a:xfrm>
            <a:prstGeom prst="line">
              <a:avLst/>
            </a:prstGeom>
            <a:ln cap="sq" w="19080">
              <a:solidFill>
                <a:srgbClr val="000000"/>
              </a:solidFill>
              <a:miter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94" name=""/>
            <p:cNvSpPr/>
            <p:nvPr/>
          </p:nvSpPr>
          <p:spPr>
            <a:xfrm>
              <a:off x="3247920" y="1427040"/>
              <a:ext cx="38160" cy="46080"/>
            </a:xfrm>
            <a:prstGeom prst="ellipse">
              <a:avLst/>
            </a:prstGeom>
            <a:solidFill>
              <a:srgbClr val="ffffff"/>
            </a:solidFill>
            <a:ln cap="sq"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95" name=""/>
            <p:cNvSpPr/>
            <p:nvPr/>
          </p:nvSpPr>
          <p:spPr>
            <a:xfrm>
              <a:off x="3165480" y="1052640"/>
              <a:ext cx="200160" cy="371520"/>
            </a:xfrm>
            <a:custGeom>
              <a:avLst/>
              <a:gdLst/>
              <a:ahLst/>
              <a:rect l="l" t="t" r="r" b="b"/>
              <a:pathLst>
                <a:path w="52" h="69">
                  <a:moveTo>
                    <a:pt x="24" y="69"/>
                  </a:moveTo>
                  <a:cubicBezTo>
                    <a:pt x="0" y="58"/>
                    <a:pt x="2" y="0"/>
                    <a:pt x="25" y="0"/>
                  </a:cubicBezTo>
                  <a:cubicBezTo>
                    <a:pt x="48" y="0"/>
                    <a:pt x="52" y="49"/>
                    <a:pt x="30" y="69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596" name=""/>
                <p:cNvSpPr txBox="1"/>
                <p:nvPr/>
              </p:nvSpPr>
              <p:spPr>
                <a:xfrm>
                  <a:off x="5100480" y="1716120"/>
                  <a:ext cx="108000" cy="1508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ϕ</m:t>
                          </m:r>
                        </m:e>
                        <m:sub>
                          <m:r>
                            <m:t xml:space="preserve">s</m:t>
                          </m:r>
                        </m:sub>
                      </m:sSub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597" name=""/>
                <p:cNvSpPr txBox="1"/>
                <p:nvPr/>
              </p:nvSpPr>
              <p:spPr>
                <a:xfrm>
                  <a:off x="2476440" y="1468440"/>
                  <a:ext cx="150840" cy="1508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ϕ</m:t>
                          </m:r>
                        </m:e>
                        <m:sub>
                          <m:r>
                            <m:t xml:space="preserve">3</m:t>
                          </m:r>
                        </m:sub>
                      </m:sSub>
                      <m:r>
                        <m:t xml:space="preserve">1</m:t>
                      </m:r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598" name=""/>
                <p:cNvSpPr txBox="1"/>
                <p:nvPr/>
              </p:nvSpPr>
              <p:spPr>
                <a:xfrm>
                  <a:off x="2836800" y="1468440"/>
                  <a:ext cx="169920" cy="1508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ϕ</m:t>
                          </m:r>
                        </m:e>
                        <m:sub>
                          <m:r>
                            <m:t xml:space="preserve">3</m:t>
                          </m:r>
                        </m:sub>
                      </m:sSub>
                      <m:r>
                        <m:t xml:space="preserve">2</m:t>
                      </m:r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599" name=""/>
                <p:cNvSpPr txBox="1"/>
                <p:nvPr/>
              </p:nvSpPr>
              <p:spPr>
                <a:xfrm>
                  <a:off x="3211560" y="1468440"/>
                  <a:ext cx="163440" cy="1508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ϕ</m:t>
                          </m:r>
                        </m:e>
                        <m:sub>
                          <m:r>
                            <m:t xml:space="preserve">3</m:t>
                          </m:r>
                        </m:sub>
                      </m:sSub>
                      <m:r>
                        <m:t xml:space="preserve">3</m:t>
                      </m:r>
                    </m:oMath>
                  </a14:m>
                </a:p>
              </p:txBody>
            </p:sp>
          </mc:Choice>
          <mc:Fallback/>
        </mc:AlternateContent>
        <p:sp>
          <p:nvSpPr>
            <p:cNvPr id="600" name=""/>
            <p:cNvSpPr/>
            <p:nvPr/>
          </p:nvSpPr>
          <p:spPr>
            <a:xfrm>
              <a:off x="2513160" y="1427040"/>
              <a:ext cx="39600" cy="46080"/>
            </a:xfrm>
            <a:prstGeom prst="ellipse">
              <a:avLst/>
            </a:prstGeom>
            <a:solidFill>
              <a:srgbClr val="ffffff"/>
            </a:solidFill>
            <a:ln cap="sq"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01" name=""/>
            <p:cNvSpPr/>
            <p:nvPr/>
          </p:nvSpPr>
          <p:spPr>
            <a:xfrm>
              <a:off x="958680" y="1427040"/>
              <a:ext cx="38160" cy="46080"/>
            </a:xfrm>
            <a:prstGeom prst="ellipse">
              <a:avLst/>
            </a:prstGeom>
            <a:solidFill>
              <a:srgbClr val="ffffff"/>
            </a:solidFill>
            <a:ln cap="sq"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602" name=""/>
                <p:cNvSpPr txBox="1"/>
                <p:nvPr/>
              </p:nvSpPr>
              <p:spPr>
                <a:xfrm>
                  <a:off x="923760" y="1716120"/>
                  <a:ext cx="100080" cy="1508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ϕ</m:t>
                          </m:r>
                        </m:e>
                        <m:sub>
                          <m:r>
                            <m:t xml:space="preserve">1</m:t>
                          </m:r>
                        </m:sub>
                      </m:sSub>
                    </m:oMath>
                  </a14:m>
                </a:p>
              </p:txBody>
            </p:sp>
          </mc:Choice>
          <mc:Fallback/>
        </mc:AlternateContent>
        <p:sp>
          <p:nvSpPr>
            <p:cNvPr id="603" name=""/>
            <p:cNvSpPr/>
            <p:nvPr/>
          </p:nvSpPr>
          <p:spPr>
            <a:xfrm>
              <a:off x="2225520" y="1052640"/>
              <a:ext cx="158760" cy="191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90000" tIns="46800" bIns="46800" anchor="t">
              <a:noAutofit/>
            </a:bodyPr>
            <a:p>
              <a:pPr/>
              <a:r>
                <a:rPr b="0" lang="ru-RU" sz="1200" spc="-1" strike="noStrike">
                  <a:solidFill>
                    <a:srgbClr val="000000"/>
                  </a:solidFill>
                  <a:latin typeface="Times New Roman"/>
                  <a:ea typeface="Noto Sans CJK SC Regular"/>
                </a:rPr>
                <a:t>1</a:t>
              </a:r>
              <a:endParaRPr b="0" lang="uk-UA" sz="12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04" name=""/>
            <p:cNvSpPr/>
            <p:nvPr/>
          </p:nvSpPr>
          <p:spPr>
            <a:xfrm>
              <a:off x="2354400" y="1247760"/>
              <a:ext cx="156960" cy="19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90000" tIns="46800" bIns="46800" anchor="t">
              <a:noAutofit/>
            </a:bodyPr>
            <a:p>
              <a:pPr/>
              <a:r>
                <a:rPr b="0" lang="ru-RU" sz="1200" spc="-1" strike="noStrike">
                  <a:solidFill>
                    <a:srgbClr val="000000"/>
                  </a:solidFill>
                  <a:latin typeface="Times New Roman"/>
                  <a:ea typeface="Noto Sans CJK SC Regular"/>
                </a:rPr>
                <a:t>1</a:t>
              </a:r>
              <a:endParaRPr b="0" lang="uk-UA" sz="12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05" name=""/>
            <p:cNvSpPr/>
            <p:nvPr/>
          </p:nvSpPr>
          <p:spPr>
            <a:xfrm>
              <a:off x="3463920" y="907920"/>
              <a:ext cx="1084320" cy="804960"/>
            </a:xfrm>
            <a:prstGeom prst="rect">
              <a:avLst/>
            </a:prstGeom>
            <a:noFill/>
            <a:ln cap="sq" w="64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06" name=""/>
            <p:cNvSpPr/>
            <p:nvPr/>
          </p:nvSpPr>
          <p:spPr>
            <a:xfrm>
              <a:off x="3562200" y="1052640"/>
              <a:ext cx="200160" cy="371520"/>
            </a:xfrm>
            <a:custGeom>
              <a:avLst/>
              <a:gdLst/>
              <a:ahLst/>
              <a:rect l="l" t="t" r="r" b="b"/>
              <a:pathLst>
                <a:path w="52" h="69">
                  <a:moveTo>
                    <a:pt x="24" y="69"/>
                  </a:moveTo>
                  <a:cubicBezTo>
                    <a:pt x="0" y="58"/>
                    <a:pt x="2" y="0"/>
                    <a:pt x="25" y="0"/>
                  </a:cubicBezTo>
                  <a:cubicBezTo>
                    <a:pt x="48" y="0"/>
                    <a:pt x="52" y="49"/>
                    <a:pt x="30" y="69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07" name=""/>
            <p:cNvSpPr/>
            <p:nvPr/>
          </p:nvSpPr>
          <p:spPr>
            <a:xfrm>
              <a:off x="3686040" y="1450800"/>
              <a:ext cx="320760" cy="0"/>
            </a:xfrm>
            <a:prstGeom prst="line">
              <a:avLst/>
            </a:prstGeom>
            <a:ln cap="sq" w="19080">
              <a:solidFill>
                <a:srgbClr val="000000"/>
              </a:solidFill>
              <a:miter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08" name=""/>
            <p:cNvSpPr/>
            <p:nvPr/>
          </p:nvSpPr>
          <p:spPr>
            <a:xfrm>
              <a:off x="4010040" y="1427040"/>
              <a:ext cx="38160" cy="46080"/>
            </a:xfrm>
            <a:prstGeom prst="ellipse">
              <a:avLst/>
            </a:prstGeom>
            <a:solidFill>
              <a:srgbClr val="ffffff"/>
            </a:solidFill>
            <a:ln cap="sq"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09" name=""/>
            <p:cNvSpPr/>
            <p:nvPr/>
          </p:nvSpPr>
          <p:spPr>
            <a:xfrm>
              <a:off x="3927600" y="1052640"/>
              <a:ext cx="199800" cy="371520"/>
            </a:xfrm>
            <a:custGeom>
              <a:avLst/>
              <a:gdLst/>
              <a:ahLst/>
              <a:rect l="l" t="t" r="r" b="b"/>
              <a:pathLst>
                <a:path w="52" h="69">
                  <a:moveTo>
                    <a:pt x="24" y="69"/>
                  </a:moveTo>
                  <a:cubicBezTo>
                    <a:pt x="0" y="58"/>
                    <a:pt x="2" y="0"/>
                    <a:pt x="25" y="0"/>
                  </a:cubicBezTo>
                  <a:cubicBezTo>
                    <a:pt x="48" y="0"/>
                    <a:pt x="52" y="49"/>
                    <a:pt x="30" y="69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10" name=""/>
            <p:cNvSpPr/>
            <p:nvPr/>
          </p:nvSpPr>
          <p:spPr>
            <a:xfrm>
              <a:off x="4051440" y="1450800"/>
              <a:ext cx="320400" cy="0"/>
            </a:xfrm>
            <a:prstGeom prst="line">
              <a:avLst/>
            </a:prstGeom>
            <a:ln cap="sq" w="19080">
              <a:solidFill>
                <a:srgbClr val="000000"/>
              </a:solidFill>
              <a:miter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11" name=""/>
            <p:cNvSpPr/>
            <p:nvPr/>
          </p:nvSpPr>
          <p:spPr>
            <a:xfrm>
              <a:off x="4379760" y="1427040"/>
              <a:ext cx="38160" cy="46080"/>
            </a:xfrm>
            <a:prstGeom prst="ellipse">
              <a:avLst/>
            </a:prstGeom>
            <a:solidFill>
              <a:srgbClr val="ffffff"/>
            </a:solidFill>
            <a:ln cap="sq"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12" name=""/>
            <p:cNvSpPr/>
            <p:nvPr/>
          </p:nvSpPr>
          <p:spPr>
            <a:xfrm>
              <a:off x="4297320" y="1052640"/>
              <a:ext cx="200160" cy="371520"/>
            </a:xfrm>
            <a:custGeom>
              <a:avLst/>
              <a:gdLst/>
              <a:ahLst/>
              <a:rect l="l" t="t" r="r" b="b"/>
              <a:pathLst>
                <a:path w="52" h="69">
                  <a:moveTo>
                    <a:pt x="24" y="69"/>
                  </a:moveTo>
                  <a:cubicBezTo>
                    <a:pt x="0" y="58"/>
                    <a:pt x="2" y="0"/>
                    <a:pt x="25" y="0"/>
                  </a:cubicBezTo>
                  <a:cubicBezTo>
                    <a:pt x="48" y="0"/>
                    <a:pt x="52" y="49"/>
                    <a:pt x="30" y="69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13" name=""/>
            <p:cNvSpPr/>
            <p:nvPr/>
          </p:nvSpPr>
          <p:spPr>
            <a:xfrm>
              <a:off x="3645000" y="1427040"/>
              <a:ext cx="38160" cy="46080"/>
            </a:xfrm>
            <a:prstGeom prst="ellipse">
              <a:avLst/>
            </a:prstGeom>
            <a:solidFill>
              <a:srgbClr val="ffffff"/>
            </a:solidFill>
            <a:ln cap="sq"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14" name=""/>
            <p:cNvSpPr/>
            <p:nvPr/>
          </p:nvSpPr>
          <p:spPr>
            <a:xfrm>
              <a:off x="3295800" y="1450800"/>
              <a:ext cx="164880" cy="0"/>
            </a:xfrm>
            <a:prstGeom prst="line">
              <a:avLst/>
            </a:prstGeom>
            <a:ln cap="sq"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15" name=""/>
            <p:cNvSpPr/>
            <p:nvPr/>
          </p:nvSpPr>
          <p:spPr>
            <a:xfrm>
              <a:off x="5533920" y="1450800"/>
              <a:ext cx="378000" cy="0"/>
            </a:xfrm>
            <a:prstGeom prst="line">
              <a:avLst/>
            </a:prstGeom>
            <a:ln cap="sq" w="19080">
              <a:solidFill>
                <a:srgbClr val="000000"/>
              </a:solidFill>
              <a:miter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16" name=""/>
            <p:cNvSpPr/>
            <p:nvPr/>
          </p:nvSpPr>
          <p:spPr>
            <a:xfrm>
              <a:off x="4599000" y="907920"/>
              <a:ext cx="1085760" cy="804960"/>
            </a:xfrm>
            <a:prstGeom prst="rect">
              <a:avLst/>
            </a:prstGeom>
            <a:noFill/>
            <a:ln cap="sq" w="64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17" name=""/>
            <p:cNvSpPr/>
            <p:nvPr/>
          </p:nvSpPr>
          <p:spPr>
            <a:xfrm>
              <a:off x="4697280" y="1052640"/>
              <a:ext cx="200160" cy="371520"/>
            </a:xfrm>
            <a:custGeom>
              <a:avLst/>
              <a:gdLst/>
              <a:ahLst/>
              <a:rect l="l" t="t" r="r" b="b"/>
              <a:pathLst>
                <a:path w="52" h="69">
                  <a:moveTo>
                    <a:pt x="24" y="69"/>
                  </a:moveTo>
                  <a:cubicBezTo>
                    <a:pt x="0" y="58"/>
                    <a:pt x="2" y="0"/>
                    <a:pt x="25" y="0"/>
                  </a:cubicBezTo>
                  <a:cubicBezTo>
                    <a:pt x="48" y="0"/>
                    <a:pt x="52" y="49"/>
                    <a:pt x="30" y="69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18" name=""/>
            <p:cNvSpPr/>
            <p:nvPr/>
          </p:nvSpPr>
          <p:spPr>
            <a:xfrm>
              <a:off x="4822920" y="1450800"/>
              <a:ext cx="318960" cy="0"/>
            </a:xfrm>
            <a:prstGeom prst="line">
              <a:avLst/>
            </a:prstGeom>
            <a:ln cap="sq" w="19080">
              <a:solidFill>
                <a:srgbClr val="000000"/>
              </a:solidFill>
              <a:miter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19" name=""/>
            <p:cNvSpPr/>
            <p:nvPr/>
          </p:nvSpPr>
          <p:spPr>
            <a:xfrm>
              <a:off x="5145120" y="1427040"/>
              <a:ext cx="39600" cy="46080"/>
            </a:xfrm>
            <a:prstGeom prst="ellipse">
              <a:avLst/>
            </a:prstGeom>
            <a:solidFill>
              <a:srgbClr val="ffffff"/>
            </a:solidFill>
            <a:ln cap="sq"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20" name=""/>
            <p:cNvSpPr/>
            <p:nvPr/>
          </p:nvSpPr>
          <p:spPr>
            <a:xfrm>
              <a:off x="5062680" y="1052640"/>
              <a:ext cx="199800" cy="371520"/>
            </a:xfrm>
            <a:custGeom>
              <a:avLst/>
              <a:gdLst/>
              <a:ahLst/>
              <a:rect l="l" t="t" r="r" b="b"/>
              <a:pathLst>
                <a:path w="52" h="69">
                  <a:moveTo>
                    <a:pt x="24" y="69"/>
                  </a:moveTo>
                  <a:cubicBezTo>
                    <a:pt x="0" y="58"/>
                    <a:pt x="2" y="0"/>
                    <a:pt x="25" y="0"/>
                  </a:cubicBezTo>
                  <a:cubicBezTo>
                    <a:pt x="48" y="0"/>
                    <a:pt x="52" y="49"/>
                    <a:pt x="30" y="69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21" name=""/>
            <p:cNvSpPr/>
            <p:nvPr/>
          </p:nvSpPr>
          <p:spPr>
            <a:xfrm>
              <a:off x="5187960" y="1450800"/>
              <a:ext cx="318960" cy="0"/>
            </a:xfrm>
            <a:prstGeom prst="line">
              <a:avLst/>
            </a:prstGeom>
            <a:ln cap="sq" w="19080">
              <a:solidFill>
                <a:srgbClr val="000000"/>
              </a:solidFill>
              <a:miter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22" name=""/>
            <p:cNvSpPr/>
            <p:nvPr/>
          </p:nvSpPr>
          <p:spPr>
            <a:xfrm>
              <a:off x="5514840" y="1427040"/>
              <a:ext cx="39960" cy="46080"/>
            </a:xfrm>
            <a:prstGeom prst="ellipse">
              <a:avLst/>
            </a:prstGeom>
            <a:solidFill>
              <a:srgbClr val="ffffff"/>
            </a:solidFill>
            <a:ln cap="sq"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23" name=""/>
            <p:cNvSpPr/>
            <p:nvPr/>
          </p:nvSpPr>
          <p:spPr>
            <a:xfrm>
              <a:off x="5432400" y="1052640"/>
              <a:ext cx="200160" cy="371520"/>
            </a:xfrm>
            <a:custGeom>
              <a:avLst/>
              <a:gdLst/>
              <a:ahLst/>
              <a:rect l="l" t="t" r="r" b="b"/>
              <a:pathLst>
                <a:path w="52" h="69">
                  <a:moveTo>
                    <a:pt x="24" y="69"/>
                  </a:moveTo>
                  <a:cubicBezTo>
                    <a:pt x="0" y="58"/>
                    <a:pt x="2" y="0"/>
                    <a:pt x="25" y="0"/>
                  </a:cubicBezTo>
                  <a:cubicBezTo>
                    <a:pt x="48" y="0"/>
                    <a:pt x="52" y="49"/>
                    <a:pt x="30" y="69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624" name=""/>
                <p:cNvSpPr txBox="1"/>
                <p:nvPr/>
              </p:nvSpPr>
              <p:spPr>
                <a:xfrm>
                  <a:off x="4745160" y="1468440"/>
                  <a:ext cx="149040" cy="1508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ϕ</m:t>
                          </m:r>
                        </m:e>
                        <m:sub>
                          <m:r>
                            <m:t xml:space="preserve">s</m:t>
                          </m:r>
                        </m:sub>
                      </m:sSub>
                      <m:r>
                        <m:t xml:space="preserve">1</m:t>
                      </m:r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625" name=""/>
                <p:cNvSpPr txBox="1"/>
                <p:nvPr/>
              </p:nvSpPr>
              <p:spPr>
                <a:xfrm>
                  <a:off x="5103720" y="1468440"/>
                  <a:ext cx="169920" cy="1508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ϕ</m:t>
                          </m:r>
                        </m:e>
                        <m:sub>
                          <m:r>
                            <m:t xml:space="preserve">s</m:t>
                          </m:r>
                        </m:sub>
                      </m:sSub>
                      <m:r>
                        <m:t xml:space="preserve">2</m:t>
                      </m:r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626" name=""/>
                <p:cNvSpPr txBox="1"/>
                <p:nvPr/>
              </p:nvSpPr>
              <p:spPr>
                <a:xfrm>
                  <a:off x="5479920" y="1468440"/>
                  <a:ext cx="162000" cy="1508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ϕ</m:t>
                          </m:r>
                        </m:e>
                        <m:sub>
                          <m:r>
                            <m:t xml:space="preserve">s</m:t>
                          </m:r>
                        </m:sub>
                      </m:sSub>
                      <m:r>
                        <m:t xml:space="preserve">3</m:t>
                      </m:r>
                    </m:oMath>
                  </a14:m>
                </a:p>
              </p:txBody>
            </p:sp>
          </mc:Choice>
          <mc:Fallback/>
        </mc:AlternateContent>
        <p:sp>
          <p:nvSpPr>
            <p:cNvPr id="627" name=""/>
            <p:cNvSpPr/>
            <p:nvPr/>
          </p:nvSpPr>
          <p:spPr>
            <a:xfrm>
              <a:off x="4781520" y="1427040"/>
              <a:ext cx="38160" cy="46080"/>
            </a:xfrm>
            <a:prstGeom prst="ellipse">
              <a:avLst/>
            </a:prstGeom>
            <a:solidFill>
              <a:srgbClr val="ffffff"/>
            </a:solidFill>
            <a:ln cap="sq"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28" name=""/>
            <p:cNvSpPr/>
            <p:nvPr/>
          </p:nvSpPr>
          <p:spPr>
            <a:xfrm>
              <a:off x="5730840" y="907920"/>
              <a:ext cx="1085760" cy="804960"/>
            </a:xfrm>
            <a:prstGeom prst="rect">
              <a:avLst/>
            </a:prstGeom>
            <a:noFill/>
            <a:ln cap="sq" w="64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29" name=""/>
            <p:cNvSpPr/>
            <p:nvPr/>
          </p:nvSpPr>
          <p:spPr>
            <a:xfrm>
              <a:off x="5829480" y="1052640"/>
              <a:ext cx="199800" cy="371520"/>
            </a:xfrm>
            <a:custGeom>
              <a:avLst/>
              <a:gdLst/>
              <a:ahLst/>
              <a:rect l="l" t="t" r="r" b="b"/>
              <a:pathLst>
                <a:path w="52" h="69">
                  <a:moveTo>
                    <a:pt x="24" y="69"/>
                  </a:moveTo>
                  <a:cubicBezTo>
                    <a:pt x="0" y="58"/>
                    <a:pt x="2" y="0"/>
                    <a:pt x="25" y="0"/>
                  </a:cubicBezTo>
                  <a:cubicBezTo>
                    <a:pt x="48" y="0"/>
                    <a:pt x="52" y="49"/>
                    <a:pt x="30" y="69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30" name=""/>
            <p:cNvSpPr/>
            <p:nvPr/>
          </p:nvSpPr>
          <p:spPr>
            <a:xfrm>
              <a:off x="5954760" y="1450800"/>
              <a:ext cx="318960" cy="0"/>
            </a:xfrm>
            <a:prstGeom prst="line">
              <a:avLst/>
            </a:prstGeom>
            <a:ln cap="sq" w="19080">
              <a:solidFill>
                <a:srgbClr val="000000"/>
              </a:solidFill>
              <a:miter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31" name=""/>
            <p:cNvSpPr/>
            <p:nvPr/>
          </p:nvSpPr>
          <p:spPr>
            <a:xfrm>
              <a:off x="6276960" y="1427040"/>
              <a:ext cx="39600" cy="46080"/>
            </a:xfrm>
            <a:prstGeom prst="ellipse">
              <a:avLst/>
            </a:prstGeom>
            <a:solidFill>
              <a:srgbClr val="ffffff"/>
            </a:solidFill>
            <a:ln cap="sq"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32" name=""/>
            <p:cNvSpPr/>
            <p:nvPr/>
          </p:nvSpPr>
          <p:spPr>
            <a:xfrm>
              <a:off x="6194520" y="1052640"/>
              <a:ext cx="199800" cy="371520"/>
            </a:xfrm>
            <a:custGeom>
              <a:avLst/>
              <a:gdLst/>
              <a:ahLst/>
              <a:rect l="l" t="t" r="r" b="b"/>
              <a:pathLst>
                <a:path w="52" h="69">
                  <a:moveTo>
                    <a:pt x="24" y="69"/>
                  </a:moveTo>
                  <a:cubicBezTo>
                    <a:pt x="0" y="58"/>
                    <a:pt x="2" y="0"/>
                    <a:pt x="25" y="0"/>
                  </a:cubicBezTo>
                  <a:cubicBezTo>
                    <a:pt x="48" y="0"/>
                    <a:pt x="52" y="49"/>
                    <a:pt x="30" y="69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33" name=""/>
            <p:cNvSpPr/>
            <p:nvPr/>
          </p:nvSpPr>
          <p:spPr>
            <a:xfrm>
              <a:off x="6319800" y="1450800"/>
              <a:ext cx="318960" cy="0"/>
            </a:xfrm>
            <a:prstGeom prst="line">
              <a:avLst/>
            </a:prstGeom>
            <a:ln cap="sq" w="19080">
              <a:solidFill>
                <a:srgbClr val="000000"/>
              </a:solidFill>
              <a:miter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34" name=""/>
            <p:cNvSpPr/>
            <p:nvPr/>
          </p:nvSpPr>
          <p:spPr>
            <a:xfrm>
              <a:off x="6647040" y="1427040"/>
              <a:ext cx="39600" cy="46080"/>
            </a:xfrm>
            <a:prstGeom prst="ellipse">
              <a:avLst/>
            </a:prstGeom>
            <a:solidFill>
              <a:srgbClr val="ffffff"/>
            </a:solidFill>
            <a:ln cap="sq"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35" name=""/>
            <p:cNvSpPr/>
            <p:nvPr/>
          </p:nvSpPr>
          <p:spPr>
            <a:xfrm>
              <a:off x="6564240" y="1052640"/>
              <a:ext cx="200160" cy="371520"/>
            </a:xfrm>
            <a:custGeom>
              <a:avLst/>
              <a:gdLst/>
              <a:ahLst/>
              <a:rect l="l" t="t" r="r" b="b"/>
              <a:pathLst>
                <a:path w="52" h="69">
                  <a:moveTo>
                    <a:pt x="24" y="69"/>
                  </a:moveTo>
                  <a:cubicBezTo>
                    <a:pt x="0" y="58"/>
                    <a:pt x="2" y="0"/>
                    <a:pt x="25" y="0"/>
                  </a:cubicBezTo>
                  <a:cubicBezTo>
                    <a:pt x="48" y="0"/>
                    <a:pt x="52" y="49"/>
                    <a:pt x="30" y="69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36" name=""/>
            <p:cNvSpPr/>
            <p:nvPr/>
          </p:nvSpPr>
          <p:spPr>
            <a:xfrm>
              <a:off x="5913360" y="1427040"/>
              <a:ext cx="38160" cy="46080"/>
            </a:xfrm>
            <a:prstGeom prst="ellipse">
              <a:avLst/>
            </a:prstGeom>
            <a:solidFill>
              <a:srgbClr val="ffffff"/>
            </a:solidFill>
            <a:ln cap="sq"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37" name=""/>
            <p:cNvSpPr/>
            <p:nvPr/>
          </p:nvSpPr>
          <p:spPr>
            <a:xfrm>
              <a:off x="5562720" y="1450800"/>
              <a:ext cx="164880" cy="0"/>
            </a:xfrm>
            <a:prstGeom prst="line">
              <a:avLst/>
            </a:prstGeom>
            <a:ln cap="sq"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638" name=""/>
                <p:cNvSpPr txBox="1"/>
                <p:nvPr/>
              </p:nvSpPr>
              <p:spPr>
                <a:xfrm>
                  <a:off x="7367760" y="1716120"/>
                  <a:ext cx="171360" cy="1666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ϕ</m:t>
                          </m:r>
                        </m:e>
                        <m:sub>
                          <m:r>
                            <m:t xml:space="preserve">q</m:t>
                          </m:r>
                          <m:r>
                            <m:t xml:space="preserve">−</m:t>
                          </m:r>
                          <m:r>
                            <m:t xml:space="preserve">1</m:t>
                          </m:r>
                        </m:sub>
                      </m:sSub>
                    </m:oMath>
                  </a14:m>
                </a:p>
              </p:txBody>
            </p:sp>
          </mc:Choice>
          <mc:Fallback/>
        </mc:AlternateContent>
        <p:sp>
          <p:nvSpPr>
            <p:cNvPr id="639" name=""/>
            <p:cNvSpPr/>
            <p:nvPr/>
          </p:nvSpPr>
          <p:spPr>
            <a:xfrm>
              <a:off x="6865920" y="907920"/>
              <a:ext cx="1085760" cy="804960"/>
            </a:xfrm>
            <a:prstGeom prst="rect">
              <a:avLst/>
            </a:prstGeom>
            <a:noFill/>
            <a:ln cap="sq" w="64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40" name=""/>
            <p:cNvSpPr/>
            <p:nvPr/>
          </p:nvSpPr>
          <p:spPr>
            <a:xfrm>
              <a:off x="6964200" y="1052640"/>
              <a:ext cx="200160" cy="371520"/>
            </a:xfrm>
            <a:custGeom>
              <a:avLst/>
              <a:gdLst/>
              <a:ahLst/>
              <a:rect l="l" t="t" r="r" b="b"/>
              <a:pathLst>
                <a:path w="52" h="69">
                  <a:moveTo>
                    <a:pt x="24" y="69"/>
                  </a:moveTo>
                  <a:cubicBezTo>
                    <a:pt x="0" y="58"/>
                    <a:pt x="2" y="0"/>
                    <a:pt x="25" y="0"/>
                  </a:cubicBezTo>
                  <a:cubicBezTo>
                    <a:pt x="48" y="0"/>
                    <a:pt x="52" y="49"/>
                    <a:pt x="30" y="69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41" name=""/>
            <p:cNvSpPr/>
            <p:nvPr/>
          </p:nvSpPr>
          <p:spPr>
            <a:xfrm>
              <a:off x="7089840" y="1450800"/>
              <a:ext cx="320760" cy="0"/>
            </a:xfrm>
            <a:prstGeom prst="line">
              <a:avLst/>
            </a:prstGeom>
            <a:ln cap="sq" w="19080">
              <a:solidFill>
                <a:srgbClr val="000000"/>
              </a:solidFill>
              <a:miter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42" name=""/>
            <p:cNvSpPr/>
            <p:nvPr/>
          </p:nvSpPr>
          <p:spPr>
            <a:xfrm>
              <a:off x="7413480" y="1427040"/>
              <a:ext cx="38160" cy="46080"/>
            </a:xfrm>
            <a:prstGeom prst="ellipse">
              <a:avLst/>
            </a:prstGeom>
            <a:solidFill>
              <a:srgbClr val="ffffff"/>
            </a:solidFill>
            <a:ln cap="sq"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43" name=""/>
            <p:cNvSpPr/>
            <p:nvPr/>
          </p:nvSpPr>
          <p:spPr>
            <a:xfrm>
              <a:off x="7329600" y="1052640"/>
              <a:ext cx="199800" cy="371520"/>
            </a:xfrm>
            <a:custGeom>
              <a:avLst/>
              <a:gdLst/>
              <a:ahLst/>
              <a:rect l="l" t="t" r="r" b="b"/>
              <a:pathLst>
                <a:path w="52" h="69">
                  <a:moveTo>
                    <a:pt x="24" y="69"/>
                  </a:moveTo>
                  <a:cubicBezTo>
                    <a:pt x="0" y="58"/>
                    <a:pt x="2" y="0"/>
                    <a:pt x="25" y="0"/>
                  </a:cubicBezTo>
                  <a:cubicBezTo>
                    <a:pt x="48" y="0"/>
                    <a:pt x="52" y="49"/>
                    <a:pt x="30" y="69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44" name=""/>
            <p:cNvSpPr/>
            <p:nvPr/>
          </p:nvSpPr>
          <p:spPr>
            <a:xfrm>
              <a:off x="7454880" y="1450800"/>
              <a:ext cx="320760" cy="0"/>
            </a:xfrm>
            <a:prstGeom prst="line">
              <a:avLst/>
            </a:prstGeom>
            <a:ln cap="sq" w="19080">
              <a:solidFill>
                <a:srgbClr val="000000"/>
              </a:solidFill>
              <a:miter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45" name=""/>
            <p:cNvSpPr/>
            <p:nvPr/>
          </p:nvSpPr>
          <p:spPr>
            <a:xfrm>
              <a:off x="7783560" y="1427040"/>
              <a:ext cx="38160" cy="46080"/>
            </a:xfrm>
            <a:prstGeom prst="ellipse">
              <a:avLst/>
            </a:prstGeom>
            <a:solidFill>
              <a:srgbClr val="ffffff"/>
            </a:solidFill>
            <a:ln cap="sq"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46" name=""/>
            <p:cNvSpPr/>
            <p:nvPr/>
          </p:nvSpPr>
          <p:spPr>
            <a:xfrm>
              <a:off x="7699320" y="1052640"/>
              <a:ext cx="200160" cy="371520"/>
            </a:xfrm>
            <a:custGeom>
              <a:avLst/>
              <a:gdLst/>
              <a:ahLst/>
              <a:rect l="l" t="t" r="r" b="b"/>
              <a:pathLst>
                <a:path w="52" h="69">
                  <a:moveTo>
                    <a:pt x="24" y="69"/>
                  </a:moveTo>
                  <a:cubicBezTo>
                    <a:pt x="0" y="58"/>
                    <a:pt x="2" y="0"/>
                    <a:pt x="25" y="0"/>
                  </a:cubicBezTo>
                  <a:cubicBezTo>
                    <a:pt x="48" y="0"/>
                    <a:pt x="52" y="49"/>
                    <a:pt x="30" y="69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647" name=""/>
                <p:cNvSpPr txBox="1"/>
                <p:nvPr/>
              </p:nvSpPr>
              <p:spPr>
                <a:xfrm>
                  <a:off x="6943680" y="1468440"/>
                  <a:ext cx="219240" cy="1666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ϕ</m:t>
                          </m:r>
                        </m:e>
                        <m:sub>
                          <m:r>
                            <m:t xml:space="preserve">q</m:t>
                          </m:r>
                          <m:r>
                            <m:t xml:space="preserve">−</m:t>
                          </m:r>
                          <m:r>
                            <m:t xml:space="preserve">1</m:t>
                          </m:r>
                        </m:sub>
                      </m:sSub>
                      <m:r>
                        <m:t xml:space="preserve">1</m:t>
                      </m:r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648" name=""/>
                <p:cNvSpPr txBox="1"/>
                <p:nvPr/>
              </p:nvSpPr>
              <p:spPr>
                <a:xfrm>
                  <a:off x="7342200" y="1468440"/>
                  <a:ext cx="233280" cy="1666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ϕ</m:t>
                          </m:r>
                        </m:e>
                        <m:sub>
                          <m:r>
                            <m:t xml:space="preserve">q</m:t>
                          </m:r>
                          <m:r>
                            <m:t xml:space="preserve">−</m:t>
                          </m:r>
                          <m:r>
                            <m:t xml:space="preserve">1</m:t>
                          </m:r>
                        </m:sub>
                      </m:sSub>
                      <m:r>
                        <m:t xml:space="preserve">2</m:t>
                      </m:r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649" name=""/>
                <p:cNvSpPr txBox="1"/>
                <p:nvPr/>
              </p:nvSpPr>
              <p:spPr>
                <a:xfrm>
                  <a:off x="7677000" y="1468440"/>
                  <a:ext cx="233640" cy="1666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ϕ</m:t>
                          </m:r>
                        </m:e>
                        <m:sub>
                          <m:r>
                            <m:t xml:space="preserve">q</m:t>
                          </m:r>
                          <m:r>
                            <m:t xml:space="preserve">−</m:t>
                          </m:r>
                          <m:r>
                            <m:t xml:space="preserve">1</m:t>
                          </m:r>
                        </m:sub>
                      </m:sSub>
                      <m:r>
                        <m:t xml:space="preserve">3</m:t>
                      </m:r>
                    </m:oMath>
                  </a14:m>
                </a:p>
              </p:txBody>
            </p:sp>
          </mc:Choice>
          <mc:Fallback/>
        </mc:AlternateContent>
        <p:sp>
          <p:nvSpPr>
            <p:cNvPr id="650" name=""/>
            <p:cNvSpPr/>
            <p:nvPr/>
          </p:nvSpPr>
          <p:spPr>
            <a:xfrm>
              <a:off x="7048440" y="1427040"/>
              <a:ext cx="38160" cy="46080"/>
            </a:xfrm>
            <a:prstGeom prst="ellipse">
              <a:avLst/>
            </a:prstGeom>
            <a:solidFill>
              <a:srgbClr val="ffffff"/>
            </a:solidFill>
            <a:ln cap="sq"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51" name=""/>
            <p:cNvSpPr/>
            <p:nvPr/>
          </p:nvSpPr>
          <p:spPr>
            <a:xfrm>
              <a:off x="7989840" y="907920"/>
              <a:ext cx="344520" cy="804960"/>
            </a:xfrm>
            <a:prstGeom prst="rect">
              <a:avLst/>
            </a:prstGeom>
            <a:noFill/>
            <a:ln cap="sq" w="64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52" name=""/>
            <p:cNvSpPr/>
            <p:nvPr/>
          </p:nvSpPr>
          <p:spPr>
            <a:xfrm>
              <a:off x="8072280" y="1052640"/>
              <a:ext cx="200160" cy="371520"/>
            </a:xfrm>
            <a:custGeom>
              <a:avLst/>
              <a:gdLst/>
              <a:ahLst/>
              <a:rect l="l" t="t" r="r" b="b"/>
              <a:pathLst>
                <a:path w="52" h="69">
                  <a:moveTo>
                    <a:pt x="24" y="69"/>
                  </a:moveTo>
                  <a:cubicBezTo>
                    <a:pt x="0" y="58"/>
                    <a:pt x="2" y="0"/>
                    <a:pt x="25" y="0"/>
                  </a:cubicBezTo>
                  <a:cubicBezTo>
                    <a:pt x="48" y="0"/>
                    <a:pt x="52" y="49"/>
                    <a:pt x="30" y="69"/>
                  </a:cubicBez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len="med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653" name=""/>
                <p:cNvSpPr txBox="1"/>
                <p:nvPr/>
              </p:nvSpPr>
              <p:spPr>
                <a:xfrm>
                  <a:off x="8097840" y="1457280"/>
                  <a:ext cx="157320" cy="1652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ϕ</m:t>
                          </m:r>
                        </m:e>
                        <m:sub>
                          <m:r>
                            <m:t xml:space="preserve">q</m:t>
                          </m:r>
                        </m:sub>
                      </m:sSub>
                      <m:r>
                        <m:t xml:space="preserve">1</m:t>
                      </m:r>
                    </m:oMath>
                  </a14:m>
                </a:p>
              </p:txBody>
            </p:sp>
          </mc:Choice>
          <mc:Fallback/>
        </mc:AlternateContent>
        <p:sp>
          <p:nvSpPr>
            <p:cNvPr id="654" name=""/>
            <p:cNvSpPr/>
            <p:nvPr/>
          </p:nvSpPr>
          <p:spPr>
            <a:xfrm>
              <a:off x="7991640" y="1247760"/>
              <a:ext cx="163440" cy="19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90000" tIns="46800" bIns="46800" anchor="t">
              <a:noAutofit/>
            </a:bodyPr>
            <a:p>
              <a:pPr/>
              <a:r>
                <a:rPr b="0" lang="ru-RU" sz="1200" spc="-1" strike="noStrike">
                  <a:solidFill>
                    <a:srgbClr val="000000"/>
                  </a:solidFill>
                  <a:latin typeface="Times New Roman"/>
                  <a:ea typeface="Noto Sans CJK SC Regular"/>
                </a:rPr>
                <a:t>1</a:t>
              </a:r>
              <a:endParaRPr b="0" lang="uk-UA" sz="12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55" name=""/>
            <p:cNvSpPr/>
            <p:nvPr/>
          </p:nvSpPr>
          <p:spPr>
            <a:xfrm>
              <a:off x="8156520" y="1427040"/>
              <a:ext cx="39600" cy="46080"/>
            </a:xfrm>
            <a:prstGeom prst="ellipse">
              <a:avLst/>
            </a:prstGeom>
            <a:solidFill>
              <a:srgbClr val="ffffff"/>
            </a:solidFill>
            <a:ln cap="sq"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656" name=""/>
                <p:cNvSpPr txBox="1"/>
                <p:nvPr/>
              </p:nvSpPr>
              <p:spPr>
                <a:xfrm>
                  <a:off x="8121600" y="1716120"/>
                  <a:ext cx="114480" cy="1666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ϕ</m:t>
                          </m:r>
                        </m:e>
                        <m:sub>
                          <m:r>
                            <m:t xml:space="preserve">q</m:t>
                          </m:r>
                        </m:sub>
                      </m:sSub>
                    </m:oMath>
                  </a14:m>
                </a:p>
              </p:txBody>
            </p:sp>
          </mc:Choice>
          <mc:Fallback/>
        </mc:AlternateContent>
        <p:sp>
          <p:nvSpPr>
            <p:cNvPr id="657" name=""/>
            <p:cNvSpPr/>
            <p:nvPr/>
          </p:nvSpPr>
          <p:spPr>
            <a:xfrm>
              <a:off x="8265960" y="1066680"/>
              <a:ext cx="163800" cy="19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90000" tIns="46800" bIns="46800" anchor="t">
              <a:noAutofit/>
            </a:bodyPr>
            <a:p>
              <a:pPr/>
              <a:r>
                <a:rPr b="0" lang="ru-RU" sz="1200" spc="-1" strike="noStrike">
                  <a:solidFill>
                    <a:srgbClr val="000000"/>
                  </a:solidFill>
                  <a:latin typeface="Times New Roman"/>
                  <a:ea typeface="Noto Sans CJK SC Regular"/>
                </a:rPr>
                <a:t>1</a:t>
              </a:r>
              <a:endParaRPr b="0" lang="uk-UA" sz="12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58" name=""/>
            <p:cNvSpPr/>
            <p:nvPr/>
          </p:nvSpPr>
          <p:spPr>
            <a:xfrm>
              <a:off x="8510760" y="1427040"/>
              <a:ext cx="37800" cy="46080"/>
            </a:xfrm>
            <a:prstGeom prst="ellipse">
              <a:avLst/>
            </a:prstGeom>
            <a:solidFill>
              <a:srgbClr val="ffffff"/>
            </a:solidFill>
            <a:ln cap="sq"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3600" bIns="93600" anchor="ctr">
              <a:noAutofit/>
            </a:bodyPr>
            <a:p>
              <a:endParaRPr b="0" lang="uk-UA" sz="18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59" name=""/>
            <p:cNvSpPr/>
            <p:nvPr/>
          </p:nvSpPr>
          <p:spPr>
            <a:xfrm>
              <a:off x="8350200" y="1262160"/>
              <a:ext cx="162000" cy="191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90000" tIns="46800" bIns="46800" anchor="t">
              <a:noAutofit/>
            </a:bodyPr>
            <a:p>
              <a:pPr/>
              <a:r>
                <a:rPr b="0" lang="ru-RU" sz="1200" spc="-1" strike="noStrike">
                  <a:solidFill>
                    <a:srgbClr val="000000"/>
                  </a:solidFill>
                  <a:latin typeface="Times New Roman"/>
                  <a:ea typeface="Noto Sans CJK SC Regular"/>
                </a:rPr>
                <a:t>0</a:t>
              </a:r>
              <a:endParaRPr b="0" lang="uk-UA" sz="12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60" name=""/>
            <p:cNvSpPr/>
            <p:nvPr/>
          </p:nvSpPr>
          <p:spPr>
            <a:xfrm>
              <a:off x="539640" y="1457280"/>
              <a:ext cx="333360" cy="289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90000" tIns="46800" bIns="46800" anchor="t">
              <a:noAutofit/>
            </a:bodyPr>
            <a:p>
              <a:pPr/>
              <a:r>
                <a:rPr b="0" i="1" lang="ru-RU" sz="1200" spc="-1" strike="noStrike">
                  <a:solidFill>
                    <a:srgbClr val="000000"/>
                  </a:solidFill>
                  <a:latin typeface="Times New Roman"/>
                  <a:ea typeface="Noto Sans CJK SC Regular"/>
                </a:rPr>
                <a:t>s</a:t>
              </a:r>
              <a:r>
                <a:rPr b="0" lang="ru-RU" sz="1200" spc="-1" strike="noStrike" baseline="-25000">
                  <a:solidFill>
                    <a:srgbClr val="000000"/>
                  </a:solidFill>
                  <a:latin typeface="Times New Roman"/>
                  <a:ea typeface="Noto Sans CJK SC Regular"/>
                </a:rPr>
                <a:t>поч.</a:t>
              </a:r>
              <a:endParaRPr b="0" lang="uk-UA" sz="12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</p:grpSp>
      <p:sp>
        <p:nvSpPr>
          <p:cNvPr id="661" name=""/>
          <p:cNvSpPr/>
          <p:nvPr/>
        </p:nvSpPr>
        <p:spPr>
          <a:xfrm>
            <a:off x="4395960" y="2676600"/>
            <a:ext cx="38088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2" name=""/>
          <p:cNvSpPr/>
          <p:nvPr/>
        </p:nvSpPr>
        <p:spPr>
          <a:xfrm>
            <a:off x="3260880" y="2676600"/>
            <a:ext cx="38088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3" name=""/>
          <p:cNvSpPr/>
          <p:nvPr/>
        </p:nvSpPr>
        <p:spPr>
          <a:xfrm>
            <a:off x="2128680" y="2676600"/>
            <a:ext cx="38124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4" name=""/>
          <p:cNvSpPr/>
          <p:nvPr/>
        </p:nvSpPr>
        <p:spPr>
          <a:xfrm>
            <a:off x="992160" y="2676600"/>
            <a:ext cx="38088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5" name=""/>
          <p:cNvSpPr/>
          <p:nvPr/>
        </p:nvSpPr>
        <p:spPr>
          <a:xfrm>
            <a:off x="1189080" y="2133720"/>
            <a:ext cx="1089000" cy="80784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6" name=""/>
          <p:cNvSpPr/>
          <p:nvPr/>
        </p:nvSpPr>
        <p:spPr>
          <a:xfrm>
            <a:off x="1287360" y="2278080"/>
            <a:ext cx="20340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7" name=""/>
          <p:cNvSpPr/>
          <p:nvPr/>
        </p:nvSpPr>
        <p:spPr>
          <a:xfrm>
            <a:off x="1413000" y="2676600"/>
            <a:ext cx="32364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8" name=""/>
          <p:cNvSpPr/>
          <p:nvPr/>
        </p:nvSpPr>
        <p:spPr>
          <a:xfrm>
            <a:off x="1736640" y="2652840"/>
            <a:ext cx="4140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9" name=""/>
          <p:cNvSpPr/>
          <p:nvPr/>
        </p:nvSpPr>
        <p:spPr>
          <a:xfrm>
            <a:off x="1652760" y="227808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0" name=""/>
          <p:cNvSpPr/>
          <p:nvPr/>
        </p:nvSpPr>
        <p:spPr>
          <a:xfrm>
            <a:off x="1778040" y="2676600"/>
            <a:ext cx="32220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1" name=""/>
          <p:cNvSpPr/>
          <p:nvPr/>
        </p:nvSpPr>
        <p:spPr>
          <a:xfrm>
            <a:off x="2106720" y="2652840"/>
            <a:ext cx="410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2" name=""/>
          <p:cNvSpPr/>
          <p:nvPr/>
        </p:nvSpPr>
        <p:spPr>
          <a:xfrm>
            <a:off x="2022480" y="227808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673" name=""/>
              <p:cNvSpPr txBox="1"/>
              <p:nvPr/>
            </p:nvSpPr>
            <p:spPr>
              <a:xfrm>
                <a:off x="1714680" y="2941560"/>
                <a:ext cx="11268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674" name=""/>
              <p:cNvSpPr txBox="1"/>
              <p:nvPr/>
            </p:nvSpPr>
            <p:spPr>
              <a:xfrm>
                <a:off x="1335240" y="2693880"/>
                <a:ext cx="16020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  <m:r>
                      <m:t xml:space="preserve">1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675" name=""/>
              <p:cNvSpPr txBox="1"/>
              <p:nvPr/>
            </p:nvSpPr>
            <p:spPr>
              <a:xfrm>
                <a:off x="1693800" y="2693880"/>
                <a:ext cx="17316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  <m:r>
                      <m:t xml:space="preserve">2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676" name=""/>
              <p:cNvSpPr txBox="1"/>
              <p:nvPr/>
            </p:nvSpPr>
            <p:spPr>
              <a:xfrm>
                <a:off x="2070000" y="2693880"/>
                <a:ext cx="17316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  <m:r>
                      <m:t xml:space="preserve">3</m:t>
                    </m:r>
                  </m:oMath>
                </a14:m>
              </a:p>
            </p:txBody>
          </p:sp>
        </mc:Choice>
        <mc:Fallback/>
      </mc:AlternateContent>
      <p:sp>
        <p:nvSpPr>
          <p:cNvPr id="677" name=""/>
          <p:cNvSpPr/>
          <p:nvPr/>
        </p:nvSpPr>
        <p:spPr>
          <a:xfrm>
            <a:off x="1371600" y="2652840"/>
            <a:ext cx="4140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8" name=""/>
          <p:cNvSpPr/>
          <p:nvPr/>
        </p:nvSpPr>
        <p:spPr>
          <a:xfrm>
            <a:off x="1206360" y="2473200"/>
            <a:ext cx="166680" cy="19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9" name=""/>
          <p:cNvSpPr/>
          <p:nvPr/>
        </p:nvSpPr>
        <p:spPr>
          <a:xfrm>
            <a:off x="1523880" y="2473200"/>
            <a:ext cx="162000" cy="19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0" name=""/>
          <p:cNvSpPr/>
          <p:nvPr/>
        </p:nvSpPr>
        <p:spPr>
          <a:xfrm>
            <a:off x="1919160" y="2473200"/>
            <a:ext cx="162000" cy="19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1" name=""/>
          <p:cNvSpPr/>
          <p:nvPr/>
        </p:nvSpPr>
        <p:spPr>
          <a:xfrm>
            <a:off x="1490760" y="2278080"/>
            <a:ext cx="162000" cy="1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2" name=""/>
          <p:cNvSpPr/>
          <p:nvPr/>
        </p:nvSpPr>
        <p:spPr>
          <a:xfrm>
            <a:off x="1859040" y="2278080"/>
            <a:ext cx="162000" cy="1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3" name=""/>
          <p:cNvSpPr/>
          <p:nvPr/>
        </p:nvSpPr>
        <p:spPr>
          <a:xfrm>
            <a:off x="785880" y="2133720"/>
            <a:ext cx="347760" cy="80784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4" name=""/>
          <p:cNvSpPr/>
          <p:nvPr/>
        </p:nvSpPr>
        <p:spPr>
          <a:xfrm>
            <a:off x="868320" y="2278080"/>
            <a:ext cx="20340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5" name=""/>
          <p:cNvSpPr/>
          <p:nvPr/>
        </p:nvSpPr>
        <p:spPr>
          <a:xfrm>
            <a:off x="641520" y="2676600"/>
            <a:ext cx="30924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686" name=""/>
              <p:cNvSpPr txBox="1"/>
              <p:nvPr/>
            </p:nvSpPr>
            <p:spPr>
              <a:xfrm>
                <a:off x="914400" y="2693880"/>
                <a:ext cx="13968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1</m:t>
                        </m:r>
                      </m:sub>
                    </m:sSub>
                    <m:r>
                      <m:t xml:space="preserve">1</m:t>
                    </m:r>
                  </m:oMath>
                </a14:m>
              </a:p>
            </p:txBody>
          </p:sp>
        </mc:Choice>
        <mc:Fallback/>
      </mc:AlternateContent>
      <p:sp>
        <p:nvSpPr>
          <p:cNvPr id="687" name=""/>
          <p:cNvSpPr/>
          <p:nvPr/>
        </p:nvSpPr>
        <p:spPr>
          <a:xfrm>
            <a:off x="617400" y="2652840"/>
            <a:ext cx="4140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8" name=""/>
          <p:cNvSpPr/>
          <p:nvPr/>
        </p:nvSpPr>
        <p:spPr>
          <a:xfrm>
            <a:off x="787320" y="2473200"/>
            <a:ext cx="165240" cy="19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0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9" name=""/>
          <p:cNvSpPr/>
          <p:nvPr/>
        </p:nvSpPr>
        <p:spPr>
          <a:xfrm>
            <a:off x="1071720" y="2278080"/>
            <a:ext cx="161640" cy="1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90" name=""/>
          <p:cNvSpPr/>
          <p:nvPr/>
        </p:nvSpPr>
        <p:spPr>
          <a:xfrm>
            <a:off x="2325600" y="2133720"/>
            <a:ext cx="1087560" cy="80784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91" name=""/>
          <p:cNvSpPr/>
          <p:nvPr/>
        </p:nvSpPr>
        <p:spPr>
          <a:xfrm>
            <a:off x="2424240" y="227808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92" name=""/>
          <p:cNvSpPr/>
          <p:nvPr/>
        </p:nvSpPr>
        <p:spPr>
          <a:xfrm>
            <a:off x="2549520" y="2676600"/>
            <a:ext cx="32220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93" name=""/>
          <p:cNvSpPr/>
          <p:nvPr/>
        </p:nvSpPr>
        <p:spPr>
          <a:xfrm>
            <a:off x="2871720" y="2652840"/>
            <a:ext cx="4140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94" name=""/>
          <p:cNvSpPr/>
          <p:nvPr/>
        </p:nvSpPr>
        <p:spPr>
          <a:xfrm>
            <a:off x="2789280" y="227808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95" name=""/>
          <p:cNvSpPr/>
          <p:nvPr/>
        </p:nvSpPr>
        <p:spPr>
          <a:xfrm>
            <a:off x="2913120" y="2676600"/>
            <a:ext cx="32364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96" name=""/>
          <p:cNvSpPr/>
          <p:nvPr/>
        </p:nvSpPr>
        <p:spPr>
          <a:xfrm>
            <a:off x="3241800" y="2652840"/>
            <a:ext cx="410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97" name=""/>
          <p:cNvSpPr/>
          <p:nvPr/>
        </p:nvSpPr>
        <p:spPr>
          <a:xfrm>
            <a:off x="3159000" y="2278080"/>
            <a:ext cx="20340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698" name=""/>
              <p:cNvSpPr txBox="1"/>
              <p:nvPr/>
            </p:nvSpPr>
            <p:spPr>
              <a:xfrm>
                <a:off x="5094360" y="2941560"/>
                <a:ext cx="11088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s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699" name=""/>
              <p:cNvSpPr txBox="1"/>
              <p:nvPr/>
            </p:nvSpPr>
            <p:spPr>
              <a:xfrm>
                <a:off x="2470320" y="2693880"/>
                <a:ext cx="15372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3</m:t>
                        </m:r>
                      </m:sub>
                    </m:sSub>
                    <m:r>
                      <m:t xml:space="preserve">1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700" name=""/>
              <p:cNvSpPr txBox="1"/>
              <p:nvPr/>
            </p:nvSpPr>
            <p:spPr>
              <a:xfrm>
                <a:off x="2830680" y="2693880"/>
                <a:ext cx="17280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3</m:t>
                        </m:r>
                      </m:sub>
                    </m:sSub>
                    <m:r>
                      <m:t xml:space="preserve">2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701" name=""/>
              <p:cNvSpPr txBox="1"/>
              <p:nvPr/>
            </p:nvSpPr>
            <p:spPr>
              <a:xfrm>
                <a:off x="3205080" y="2693880"/>
                <a:ext cx="16668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3</m:t>
                        </m:r>
                      </m:sub>
                    </m:sSub>
                    <m:r>
                      <m:t xml:space="preserve">3</m:t>
                    </m:r>
                  </m:oMath>
                </a14:m>
              </a:p>
            </p:txBody>
          </p:sp>
        </mc:Choice>
        <mc:Fallback/>
      </mc:AlternateContent>
      <p:sp>
        <p:nvSpPr>
          <p:cNvPr id="702" name=""/>
          <p:cNvSpPr/>
          <p:nvPr/>
        </p:nvSpPr>
        <p:spPr>
          <a:xfrm>
            <a:off x="2506680" y="2652840"/>
            <a:ext cx="428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3" name=""/>
          <p:cNvSpPr/>
          <p:nvPr/>
        </p:nvSpPr>
        <p:spPr>
          <a:xfrm>
            <a:off x="952560" y="2652840"/>
            <a:ext cx="410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704" name=""/>
              <p:cNvSpPr txBox="1"/>
              <p:nvPr/>
            </p:nvSpPr>
            <p:spPr>
              <a:xfrm>
                <a:off x="917640" y="2941560"/>
                <a:ext cx="10296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1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p:sp>
        <p:nvSpPr>
          <p:cNvPr id="705" name=""/>
          <p:cNvSpPr/>
          <p:nvPr/>
        </p:nvSpPr>
        <p:spPr>
          <a:xfrm>
            <a:off x="2219400" y="2278080"/>
            <a:ext cx="162000" cy="1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6" name=""/>
          <p:cNvSpPr/>
          <p:nvPr/>
        </p:nvSpPr>
        <p:spPr>
          <a:xfrm>
            <a:off x="2347920" y="2473200"/>
            <a:ext cx="160200" cy="19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7" name=""/>
          <p:cNvSpPr/>
          <p:nvPr/>
        </p:nvSpPr>
        <p:spPr>
          <a:xfrm>
            <a:off x="3457440" y="2133720"/>
            <a:ext cx="1087560" cy="80784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8" name=""/>
          <p:cNvSpPr/>
          <p:nvPr/>
        </p:nvSpPr>
        <p:spPr>
          <a:xfrm>
            <a:off x="3556080" y="227808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9" name=""/>
          <p:cNvSpPr/>
          <p:nvPr/>
        </p:nvSpPr>
        <p:spPr>
          <a:xfrm>
            <a:off x="3679920" y="2676600"/>
            <a:ext cx="32364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0" name=""/>
          <p:cNvSpPr/>
          <p:nvPr/>
        </p:nvSpPr>
        <p:spPr>
          <a:xfrm>
            <a:off x="4003560" y="2652840"/>
            <a:ext cx="4140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1" name=""/>
          <p:cNvSpPr/>
          <p:nvPr/>
        </p:nvSpPr>
        <p:spPr>
          <a:xfrm>
            <a:off x="3921120" y="227808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2" name=""/>
          <p:cNvSpPr/>
          <p:nvPr/>
        </p:nvSpPr>
        <p:spPr>
          <a:xfrm>
            <a:off x="4044960" y="2676600"/>
            <a:ext cx="32400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3" name=""/>
          <p:cNvSpPr/>
          <p:nvPr/>
        </p:nvSpPr>
        <p:spPr>
          <a:xfrm>
            <a:off x="4373640" y="2652840"/>
            <a:ext cx="410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4" name=""/>
          <p:cNvSpPr/>
          <p:nvPr/>
        </p:nvSpPr>
        <p:spPr>
          <a:xfrm>
            <a:off x="4290840" y="2278080"/>
            <a:ext cx="20340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5" name=""/>
          <p:cNvSpPr/>
          <p:nvPr/>
        </p:nvSpPr>
        <p:spPr>
          <a:xfrm>
            <a:off x="3638520" y="2652840"/>
            <a:ext cx="4140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6" name=""/>
          <p:cNvSpPr/>
          <p:nvPr/>
        </p:nvSpPr>
        <p:spPr>
          <a:xfrm>
            <a:off x="3289320" y="2676600"/>
            <a:ext cx="168120" cy="1440"/>
          </a:xfrm>
          <a:prstGeom prst="line">
            <a:avLst/>
          </a:prstGeom>
          <a:ln cap="sq"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7" name=""/>
          <p:cNvSpPr/>
          <p:nvPr/>
        </p:nvSpPr>
        <p:spPr>
          <a:xfrm>
            <a:off x="4592520" y="2133720"/>
            <a:ext cx="1089000" cy="80784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8" name=""/>
          <p:cNvSpPr/>
          <p:nvPr/>
        </p:nvSpPr>
        <p:spPr>
          <a:xfrm>
            <a:off x="4691160" y="227808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9" name=""/>
          <p:cNvSpPr/>
          <p:nvPr/>
        </p:nvSpPr>
        <p:spPr>
          <a:xfrm>
            <a:off x="4816440" y="2676600"/>
            <a:ext cx="32220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0" name=""/>
          <p:cNvSpPr/>
          <p:nvPr/>
        </p:nvSpPr>
        <p:spPr>
          <a:xfrm>
            <a:off x="5138640" y="2652840"/>
            <a:ext cx="428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1" name=""/>
          <p:cNvSpPr/>
          <p:nvPr/>
        </p:nvSpPr>
        <p:spPr>
          <a:xfrm>
            <a:off x="5056200" y="227808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2" name=""/>
          <p:cNvSpPr/>
          <p:nvPr/>
        </p:nvSpPr>
        <p:spPr>
          <a:xfrm>
            <a:off x="5181480" y="2676600"/>
            <a:ext cx="32256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3" name=""/>
          <p:cNvSpPr/>
          <p:nvPr/>
        </p:nvSpPr>
        <p:spPr>
          <a:xfrm>
            <a:off x="5508720" y="2652840"/>
            <a:ext cx="428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4" name=""/>
          <p:cNvSpPr/>
          <p:nvPr/>
        </p:nvSpPr>
        <p:spPr>
          <a:xfrm>
            <a:off x="5425920" y="2278080"/>
            <a:ext cx="20340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725" name=""/>
              <p:cNvSpPr txBox="1"/>
              <p:nvPr/>
            </p:nvSpPr>
            <p:spPr>
              <a:xfrm>
                <a:off x="4738680" y="2693880"/>
                <a:ext cx="15228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s</m:t>
                        </m:r>
                      </m:sub>
                    </m:sSub>
                    <m:r>
                      <m:t xml:space="preserve">1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726" name=""/>
              <p:cNvSpPr txBox="1"/>
              <p:nvPr/>
            </p:nvSpPr>
            <p:spPr>
              <a:xfrm>
                <a:off x="5097600" y="2693880"/>
                <a:ext cx="17280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s</m:t>
                        </m:r>
                      </m:sub>
                    </m:sSub>
                    <m:r>
                      <m:t xml:space="preserve">2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727" name=""/>
              <p:cNvSpPr txBox="1"/>
              <p:nvPr/>
            </p:nvSpPr>
            <p:spPr>
              <a:xfrm>
                <a:off x="5473800" y="2693880"/>
                <a:ext cx="16488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s</m:t>
                        </m:r>
                      </m:sub>
                    </m:sSub>
                    <m:r>
                      <m:t xml:space="preserve">3</m:t>
                    </m:r>
                  </m:oMath>
                </a14:m>
              </a:p>
            </p:txBody>
          </p:sp>
        </mc:Choice>
        <mc:Fallback/>
      </mc:AlternateContent>
      <p:sp>
        <p:nvSpPr>
          <p:cNvPr id="728" name=""/>
          <p:cNvSpPr/>
          <p:nvPr/>
        </p:nvSpPr>
        <p:spPr>
          <a:xfrm>
            <a:off x="4775040" y="2652840"/>
            <a:ext cx="4140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9" name=""/>
          <p:cNvSpPr/>
          <p:nvPr/>
        </p:nvSpPr>
        <p:spPr>
          <a:xfrm>
            <a:off x="533520" y="2682720"/>
            <a:ext cx="336600" cy="29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i="1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s</a:t>
            </a:r>
            <a:r>
              <a:rPr b="0" lang="ru-RU" sz="1200" spc="-1" strike="noStrike" baseline="-25000">
                <a:solidFill>
                  <a:srgbClr val="000000"/>
                </a:solidFill>
                <a:latin typeface="Times New Roman"/>
                <a:ea typeface="Noto Sans CJK SC Regular"/>
              </a:rPr>
              <a:t>поч.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0" name=""/>
          <p:cNvSpPr/>
          <p:nvPr/>
        </p:nvSpPr>
        <p:spPr>
          <a:xfrm>
            <a:off x="7467480" y="3906720"/>
            <a:ext cx="336600" cy="29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i="1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s</a:t>
            </a:r>
            <a:r>
              <a:rPr b="0" lang="ru-RU" sz="1200" spc="-1" strike="noStrike" baseline="-25000">
                <a:solidFill>
                  <a:srgbClr val="000000"/>
                </a:solidFill>
                <a:latin typeface="Times New Roman"/>
                <a:ea typeface="Noto Sans CJK SC Regular"/>
              </a:rPr>
              <a:t>кін.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1" name=""/>
          <p:cNvSpPr/>
          <p:nvPr/>
        </p:nvSpPr>
        <p:spPr>
          <a:xfrm>
            <a:off x="5540400" y="3900600"/>
            <a:ext cx="37944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2" name=""/>
          <p:cNvSpPr/>
          <p:nvPr/>
        </p:nvSpPr>
        <p:spPr>
          <a:xfrm>
            <a:off x="7051680" y="3900600"/>
            <a:ext cx="32220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3" name=""/>
          <p:cNvSpPr/>
          <p:nvPr/>
        </p:nvSpPr>
        <p:spPr>
          <a:xfrm>
            <a:off x="6684840" y="3900600"/>
            <a:ext cx="34128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4" name=""/>
          <p:cNvSpPr/>
          <p:nvPr/>
        </p:nvSpPr>
        <p:spPr>
          <a:xfrm>
            <a:off x="4395960" y="3900600"/>
            <a:ext cx="38088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5" name=""/>
          <p:cNvSpPr/>
          <p:nvPr/>
        </p:nvSpPr>
        <p:spPr>
          <a:xfrm>
            <a:off x="3260880" y="3900600"/>
            <a:ext cx="38088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6" name=""/>
          <p:cNvSpPr/>
          <p:nvPr/>
        </p:nvSpPr>
        <p:spPr>
          <a:xfrm>
            <a:off x="2128680" y="3900600"/>
            <a:ext cx="38124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7" name=""/>
          <p:cNvSpPr/>
          <p:nvPr/>
        </p:nvSpPr>
        <p:spPr>
          <a:xfrm>
            <a:off x="992160" y="3900600"/>
            <a:ext cx="38088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8" name=""/>
          <p:cNvSpPr/>
          <p:nvPr/>
        </p:nvSpPr>
        <p:spPr>
          <a:xfrm>
            <a:off x="1189080" y="3357720"/>
            <a:ext cx="1089000" cy="80784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9" name=""/>
          <p:cNvSpPr/>
          <p:nvPr/>
        </p:nvSpPr>
        <p:spPr>
          <a:xfrm>
            <a:off x="1287360" y="3502080"/>
            <a:ext cx="20340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0" name=""/>
          <p:cNvSpPr/>
          <p:nvPr/>
        </p:nvSpPr>
        <p:spPr>
          <a:xfrm>
            <a:off x="1413000" y="3900600"/>
            <a:ext cx="32364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1" name=""/>
          <p:cNvSpPr/>
          <p:nvPr/>
        </p:nvSpPr>
        <p:spPr>
          <a:xfrm>
            <a:off x="1736640" y="3876840"/>
            <a:ext cx="4140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2" name=""/>
          <p:cNvSpPr/>
          <p:nvPr/>
        </p:nvSpPr>
        <p:spPr>
          <a:xfrm>
            <a:off x="1652760" y="350208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3" name=""/>
          <p:cNvSpPr/>
          <p:nvPr/>
        </p:nvSpPr>
        <p:spPr>
          <a:xfrm>
            <a:off x="1778040" y="3900600"/>
            <a:ext cx="32220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4" name=""/>
          <p:cNvSpPr/>
          <p:nvPr/>
        </p:nvSpPr>
        <p:spPr>
          <a:xfrm>
            <a:off x="2106720" y="3876840"/>
            <a:ext cx="410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5" name=""/>
          <p:cNvSpPr/>
          <p:nvPr/>
        </p:nvSpPr>
        <p:spPr>
          <a:xfrm>
            <a:off x="2022480" y="350208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746" name=""/>
              <p:cNvSpPr txBox="1"/>
              <p:nvPr/>
            </p:nvSpPr>
            <p:spPr>
              <a:xfrm>
                <a:off x="1714680" y="4165560"/>
                <a:ext cx="11268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747" name=""/>
              <p:cNvSpPr txBox="1"/>
              <p:nvPr/>
            </p:nvSpPr>
            <p:spPr>
              <a:xfrm>
                <a:off x="1335240" y="3917880"/>
                <a:ext cx="16020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  <m:r>
                      <m:t xml:space="preserve">1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748" name=""/>
              <p:cNvSpPr txBox="1"/>
              <p:nvPr/>
            </p:nvSpPr>
            <p:spPr>
              <a:xfrm>
                <a:off x="1693800" y="3917880"/>
                <a:ext cx="17316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  <m:r>
                      <m:t xml:space="preserve">2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749" name=""/>
              <p:cNvSpPr txBox="1"/>
              <p:nvPr/>
            </p:nvSpPr>
            <p:spPr>
              <a:xfrm>
                <a:off x="2070000" y="3917880"/>
                <a:ext cx="17316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  <m:r>
                      <m:t xml:space="preserve">3</m:t>
                    </m:r>
                  </m:oMath>
                </a14:m>
              </a:p>
            </p:txBody>
          </p:sp>
        </mc:Choice>
        <mc:Fallback/>
      </mc:AlternateContent>
      <p:sp>
        <p:nvSpPr>
          <p:cNvPr id="750" name=""/>
          <p:cNvSpPr/>
          <p:nvPr/>
        </p:nvSpPr>
        <p:spPr>
          <a:xfrm>
            <a:off x="1371600" y="3876840"/>
            <a:ext cx="4140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1" name=""/>
          <p:cNvSpPr/>
          <p:nvPr/>
        </p:nvSpPr>
        <p:spPr>
          <a:xfrm>
            <a:off x="1206360" y="3697200"/>
            <a:ext cx="166680" cy="19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2" name=""/>
          <p:cNvSpPr/>
          <p:nvPr/>
        </p:nvSpPr>
        <p:spPr>
          <a:xfrm>
            <a:off x="1523880" y="3697200"/>
            <a:ext cx="162000" cy="19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3" name=""/>
          <p:cNvSpPr/>
          <p:nvPr/>
        </p:nvSpPr>
        <p:spPr>
          <a:xfrm>
            <a:off x="1919160" y="3697200"/>
            <a:ext cx="162000" cy="19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4" name=""/>
          <p:cNvSpPr/>
          <p:nvPr/>
        </p:nvSpPr>
        <p:spPr>
          <a:xfrm>
            <a:off x="1490760" y="3502080"/>
            <a:ext cx="162000" cy="1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5" name=""/>
          <p:cNvSpPr/>
          <p:nvPr/>
        </p:nvSpPr>
        <p:spPr>
          <a:xfrm>
            <a:off x="1859040" y="3502080"/>
            <a:ext cx="162000" cy="1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6" name=""/>
          <p:cNvSpPr/>
          <p:nvPr/>
        </p:nvSpPr>
        <p:spPr>
          <a:xfrm>
            <a:off x="785880" y="3357720"/>
            <a:ext cx="347760" cy="80784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7" name=""/>
          <p:cNvSpPr/>
          <p:nvPr/>
        </p:nvSpPr>
        <p:spPr>
          <a:xfrm>
            <a:off x="868320" y="3502080"/>
            <a:ext cx="20340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8" name=""/>
          <p:cNvSpPr/>
          <p:nvPr/>
        </p:nvSpPr>
        <p:spPr>
          <a:xfrm>
            <a:off x="641520" y="3900600"/>
            <a:ext cx="30924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759" name=""/>
              <p:cNvSpPr txBox="1"/>
              <p:nvPr/>
            </p:nvSpPr>
            <p:spPr>
              <a:xfrm>
                <a:off x="914400" y="3917880"/>
                <a:ext cx="13968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1</m:t>
                        </m:r>
                      </m:sub>
                    </m:sSub>
                    <m:r>
                      <m:t xml:space="preserve">1</m:t>
                    </m:r>
                  </m:oMath>
                </a14:m>
              </a:p>
            </p:txBody>
          </p:sp>
        </mc:Choice>
        <mc:Fallback/>
      </mc:AlternateContent>
      <p:sp>
        <p:nvSpPr>
          <p:cNvPr id="760" name=""/>
          <p:cNvSpPr/>
          <p:nvPr/>
        </p:nvSpPr>
        <p:spPr>
          <a:xfrm>
            <a:off x="617400" y="3876840"/>
            <a:ext cx="4140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1" name=""/>
          <p:cNvSpPr/>
          <p:nvPr/>
        </p:nvSpPr>
        <p:spPr>
          <a:xfrm>
            <a:off x="787320" y="3697200"/>
            <a:ext cx="165240" cy="19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0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2" name=""/>
          <p:cNvSpPr/>
          <p:nvPr/>
        </p:nvSpPr>
        <p:spPr>
          <a:xfrm>
            <a:off x="1071720" y="3502080"/>
            <a:ext cx="161640" cy="1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3" name=""/>
          <p:cNvSpPr/>
          <p:nvPr/>
        </p:nvSpPr>
        <p:spPr>
          <a:xfrm>
            <a:off x="2325600" y="3357720"/>
            <a:ext cx="1087560" cy="80784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4" name=""/>
          <p:cNvSpPr/>
          <p:nvPr/>
        </p:nvSpPr>
        <p:spPr>
          <a:xfrm>
            <a:off x="2424240" y="350208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5" name=""/>
          <p:cNvSpPr/>
          <p:nvPr/>
        </p:nvSpPr>
        <p:spPr>
          <a:xfrm>
            <a:off x="2549520" y="3900600"/>
            <a:ext cx="32220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6" name=""/>
          <p:cNvSpPr/>
          <p:nvPr/>
        </p:nvSpPr>
        <p:spPr>
          <a:xfrm>
            <a:off x="2871720" y="3876840"/>
            <a:ext cx="4140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7" name=""/>
          <p:cNvSpPr/>
          <p:nvPr/>
        </p:nvSpPr>
        <p:spPr>
          <a:xfrm>
            <a:off x="2789280" y="350208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8" name=""/>
          <p:cNvSpPr/>
          <p:nvPr/>
        </p:nvSpPr>
        <p:spPr>
          <a:xfrm>
            <a:off x="2913120" y="3900600"/>
            <a:ext cx="32364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9" name=""/>
          <p:cNvSpPr/>
          <p:nvPr/>
        </p:nvSpPr>
        <p:spPr>
          <a:xfrm>
            <a:off x="3241800" y="3876840"/>
            <a:ext cx="410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70" name=""/>
          <p:cNvSpPr/>
          <p:nvPr/>
        </p:nvSpPr>
        <p:spPr>
          <a:xfrm>
            <a:off x="3159000" y="3502080"/>
            <a:ext cx="20340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771" name=""/>
              <p:cNvSpPr txBox="1"/>
              <p:nvPr/>
            </p:nvSpPr>
            <p:spPr>
              <a:xfrm>
                <a:off x="5094360" y="4165560"/>
                <a:ext cx="11088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s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772" name=""/>
              <p:cNvSpPr txBox="1"/>
              <p:nvPr/>
            </p:nvSpPr>
            <p:spPr>
              <a:xfrm>
                <a:off x="2470320" y="3917880"/>
                <a:ext cx="15372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3</m:t>
                        </m:r>
                      </m:sub>
                    </m:sSub>
                    <m:r>
                      <m:t xml:space="preserve">1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773" name=""/>
              <p:cNvSpPr txBox="1"/>
              <p:nvPr/>
            </p:nvSpPr>
            <p:spPr>
              <a:xfrm>
                <a:off x="2830680" y="3917880"/>
                <a:ext cx="17280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3</m:t>
                        </m:r>
                      </m:sub>
                    </m:sSub>
                    <m:r>
                      <m:t xml:space="preserve">2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774" name=""/>
              <p:cNvSpPr txBox="1"/>
              <p:nvPr/>
            </p:nvSpPr>
            <p:spPr>
              <a:xfrm>
                <a:off x="3205080" y="3917880"/>
                <a:ext cx="16668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3</m:t>
                        </m:r>
                      </m:sub>
                    </m:sSub>
                    <m:r>
                      <m:t xml:space="preserve">3</m:t>
                    </m:r>
                  </m:oMath>
                </a14:m>
              </a:p>
            </p:txBody>
          </p:sp>
        </mc:Choice>
        <mc:Fallback/>
      </mc:AlternateContent>
      <p:sp>
        <p:nvSpPr>
          <p:cNvPr id="775" name=""/>
          <p:cNvSpPr/>
          <p:nvPr/>
        </p:nvSpPr>
        <p:spPr>
          <a:xfrm>
            <a:off x="2506680" y="3876840"/>
            <a:ext cx="428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76" name=""/>
          <p:cNvSpPr/>
          <p:nvPr/>
        </p:nvSpPr>
        <p:spPr>
          <a:xfrm>
            <a:off x="952560" y="3876840"/>
            <a:ext cx="410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777" name=""/>
              <p:cNvSpPr txBox="1"/>
              <p:nvPr/>
            </p:nvSpPr>
            <p:spPr>
              <a:xfrm>
                <a:off x="917640" y="4165560"/>
                <a:ext cx="10296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1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p:sp>
        <p:nvSpPr>
          <p:cNvPr id="778" name=""/>
          <p:cNvSpPr/>
          <p:nvPr/>
        </p:nvSpPr>
        <p:spPr>
          <a:xfrm>
            <a:off x="2219400" y="3502080"/>
            <a:ext cx="162000" cy="1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79" name=""/>
          <p:cNvSpPr/>
          <p:nvPr/>
        </p:nvSpPr>
        <p:spPr>
          <a:xfrm>
            <a:off x="2347920" y="3697200"/>
            <a:ext cx="160200" cy="19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0" name=""/>
          <p:cNvSpPr/>
          <p:nvPr/>
        </p:nvSpPr>
        <p:spPr>
          <a:xfrm>
            <a:off x="3457440" y="3357720"/>
            <a:ext cx="1087560" cy="80784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1" name=""/>
          <p:cNvSpPr/>
          <p:nvPr/>
        </p:nvSpPr>
        <p:spPr>
          <a:xfrm>
            <a:off x="3556080" y="350208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2" name=""/>
          <p:cNvSpPr/>
          <p:nvPr/>
        </p:nvSpPr>
        <p:spPr>
          <a:xfrm>
            <a:off x="3679920" y="3900600"/>
            <a:ext cx="32364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3" name=""/>
          <p:cNvSpPr/>
          <p:nvPr/>
        </p:nvSpPr>
        <p:spPr>
          <a:xfrm>
            <a:off x="4003560" y="3876840"/>
            <a:ext cx="4140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4" name=""/>
          <p:cNvSpPr/>
          <p:nvPr/>
        </p:nvSpPr>
        <p:spPr>
          <a:xfrm>
            <a:off x="3921120" y="350208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5" name=""/>
          <p:cNvSpPr/>
          <p:nvPr/>
        </p:nvSpPr>
        <p:spPr>
          <a:xfrm>
            <a:off x="4044960" y="3900600"/>
            <a:ext cx="32400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6" name=""/>
          <p:cNvSpPr/>
          <p:nvPr/>
        </p:nvSpPr>
        <p:spPr>
          <a:xfrm>
            <a:off x="4373640" y="3876840"/>
            <a:ext cx="410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7" name=""/>
          <p:cNvSpPr/>
          <p:nvPr/>
        </p:nvSpPr>
        <p:spPr>
          <a:xfrm>
            <a:off x="4284720" y="3470400"/>
            <a:ext cx="203040" cy="37440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8" name=""/>
          <p:cNvSpPr/>
          <p:nvPr/>
        </p:nvSpPr>
        <p:spPr>
          <a:xfrm>
            <a:off x="3638520" y="3876840"/>
            <a:ext cx="4140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9" name=""/>
          <p:cNvSpPr/>
          <p:nvPr/>
        </p:nvSpPr>
        <p:spPr>
          <a:xfrm>
            <a:off x="3289320" y="3900600"/>
            <a:ext cx="168120" cy="1440"/>
          </a:xfrm>
          <a:prstGeom prst="line">
            <a:avLst/>
          </a:prstGeom>
          <a:ln cap="sq"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0" name=""/>
          <p:cNvSpPr/>
          <p:nvPr/>
        </p:nvSpPr>
        <p:spPr>
          <a:xfrm>
            <a:off x="4592520" y="3357720"/>
            <a:ext cx="1089000" cy="80784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1" name=""/>
          <p:cNvSpPr/>
          <p:nvPr/>
        </p:nvSpPr>
        <p:spPr>
          <a:xfrm>
            <a:off x="4691160" y="350208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2" name=""/>
          <p:cNvSpPr/>
          <p:nvPr/>
        </p:nvSpPr>
        <p:spPr>
          <a:xfrm>
            <a:off x="4816440" y="3900600"/>
            <a:ext cx="32220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3" name=""/>
          <p:cNvSpPr/>
          <p:nvPr/>
        </p:nvSpPr>
        <p:spPr>
          <a:xfrm>
            <a:off x="5138640" y="3876840"/>
            <a:ext cx="428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4" name=""/>
          <p:cNvSpPr/>
          <p:nvPr/>
        </p:nvSpPr>
        <p:spPr>
          <a:xfrm>
            <a:off x="5056200" y="350208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5" name=""/>
          <p:cNvSpPr/>
          <p:nvPr/>
        </p:nvSpPr>
        <p:spPr>
          <a:xfrm>
            <a:off x="5181480" y="3900600"/>
            <a:ext cx="32256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6" name=""/>
          <p:cNvSpPr/>
          <p:nvPr/>
        </p:nvSpPr>
        <p:spPr>
          <a:xfrm>
            <a:off x="5508720" y="3876840"/>
            <a:ext cx="428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7" name=""/>
          <p:cNvSpPr/>
          <p:nvPr/>
        </p:nvSpPr>
        <p:spPr>
          <a:xfrm>
            <a:off x="5425920" y="3502080"/>
            <a:ext cx="20340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798" name=""/>
              <p:cNvSpPr txBox="1"/>
              <p:nvPr/>
            </p:nvSpPr>
            <p:spPr>
              <a:xfrm>
                <a:off x="4738680" y="3917880"/>
                <a:ext cx="15228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s</m:t>
                        </m:r>
                      </m:sub>
                    </m:sSub>
                    <m:r>
                      <m:t xml:space="preserve">1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799" name=""/>
              <p:cNvSpPr txBox="1"/>
              <p:nvPr/>
            </p:nvSpPr>
            <p:spPr>
              <a:xfrm>
                <a:off x="5097600" y="3917880"/>
                <a:ext cx="17280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s</m:t>
                        </m:r>
                      </m:sub>
                    </m:sSub>
                    <m:r>
                      <m:t xml:space="preserve">2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800" name=""/>
              <p:cNvSpPr txBox="1"/>
              <p:nvPr/>
            </p:nvSpPr>
            <p:spPr>
              <a:xfrm>
                <a:off x="5473800" y="3917880"/>
                <a:ext cx="16488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s</m:t>
                        </m:r>
                      </m:sub>
                    </m:sSub>
                    <m:r>
                      <m:t xml:space="preserve">3</m:t>
                    </m:r>
                  </m:oMath>
                </a14:m>
              </a:p>
            </p:txBody>
          </p:sp>
        </mc:Choice>
        <mc:Fallback/>
      </mc:AlternateContent>
      <p:sp>
        <p:nvSpPr>
          <p:cNvPr id="801" name=""/>
          <p:cNvSpPr/>
          <p:nvPr/>
        </p:nvSpPr>
        <p:spPr>
          <a:xfrm>
            <a:off x="4775040" y="3876840"/>
            <a:ext cx="4140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802" name=""/>
              <p:cNvSpPr txBox="1"/>
              <p:nvPr/>
            </p:nvSpPr>
            <p:spPr>
              <a:xfrm>
                <a:off x="6237360" y="4165560"/>
                <a:ext cx="174600" cy="1699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q</m:t>
                        </m:r>
                        <m:r>
                          <m:t xml:space="preserve">−</m:t>
                        </m:r>
                        <m:r>
                          <m:t xml:space="preserve">1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p:sp>
        <p:nvSpPr>
          <p:cNvPr id="803" name=""/>
          <p:cNvSpPr/>
          <p:nvPr/>
        </p:nvSpPr>
        <p:spPr>
          <a:xfrm>
            <a:off x="5735520" y="3357720"/>
            <a:ext cx="1089000" cy="80784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4" name=""/>
          <p:cNvSpPr/>
          <p:nvPr/>
        </p:nvSpPr>
        <p:spPr>
          <a:xfrm>
            <a:off x="5834160" y="350208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5" name=""/>
          <p:cNvSpPr/>
          <p:nvPr/>
        </p:nvSpPr>
        <p:spPr>
          <a:xfrm>
            <a:off x="5959440" y="3900600"/>
            <a:ext cx="32400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6" name=""/>
          <p:cNvSpPr/>
          <p:nvPr/>
        </p:nvSpPr>
        <p:spPr>
          <a:xfrm>
            <a:off x="6283440" y="3876840"/>
            <a:ext cx="410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7" name=""/>
          <p:cNvSpPr/>
          <p:nvPr/>
        </p:nvSpPr>
        <p:spPr>
          <a:xfrm>
            <a:off x="6199200" y="350208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8" name=""/>
          <p:cNvSpPr/>
          <p:nvPr/>
        </p:nvSpPr>
        <p:spPr>
          <a:xfrm>
            <a:off x="6324480" y="3900600"/>
            <a:ext cx="32400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9" name=""/>
          <p:cNvSpPr/>
          <p:nvPr/>
        </p:nvSpPr>
        <p:spPr>
          <a:xfrm>
            <a:off x="6653160" y="3876840"/>
            <a:ext cx="4140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10" name=""/>
          <p:cNvSpPr/>
          <p:nvPr/>
        </p:nvSpPr>
        <p:spPr>
          <a:xfrm>
            <a:off x="6568920" y="3502080"/>
            <a:ext cx="20340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811" name=""/>
              <p:cNvSpPr txBox="1"/>
              <p:nvPr/>
            </p:nvSpPr>
            <p:spPr>
              <a:xfrm>
                <a:off x="5813280" y="3917880"/>
                <a:ext cx="222480" cy="1699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q</m:t>
                        </m:r>
                        <m:r>
                          <m:t xml:space="preserve">−</m:t>
                        </m:r>
                        <m:r>
                          <m:t xml:space="preserve">1</m:t>
                        </m:r>
                      </m:sub>
                    </m:sSub>
                    <m:r>
                      <m:t xml:space="preserve">1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812" name=""/>
              <p:cNvSpPr txBox="1"/>
              <p:nvPr/>
            </p:nvSpPr>
            <p:spPr>
              <a:xfrm>
                <a:off x="6211800" y="3917880"/>
                <a:ext cx="236520" cy="1699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q</m:t>
                        </m:r>
                        <m:r>
                          <m:t xml:space="preserve">−</m:t>
                        </m:r>
                        <m:r>
                          <m:t xml:space="preserve">1</m:t>
                        </m:r>
                      </m:sub>
                    </m:sSub>
                    <m:r>
                      <m:t xml:space="preserve">2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813" name=""/>
              <p:cNvSpPr txBox="1"/>
              <p:nvPr/>
            </p:nvSpPr>
            <p:spPr>
              <a:xfrm>
                <a:off x="6546960" y="3917880"/>
                <a:ext cx="236520" cy="1699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q</m:t>
                        </m:r>
                        <m:r>
                          <m:t xml:space="preserve">−</m:t>
                        </m:r>
                        <m:r>
                          <m:t xml:space="preserve">1</m:t>
                        </m:r>
                      </m:sub>
                    </m:sSub>
                    <m:r>
                      <m:t xml:space="preserve">3</m:t>
                    </m:r>
                  </m:oMath>
                </a14:m>
              </a:p>
            </p:txBody>
          </p:sp>
        </mc:Choice>
        <mc:Fallback/>
      </mc:AlternateContent>
      <p:sp>
        <p:nvSpPr>
          <p:cNvPr id="814" name=""/>
          <p:cNvSpPr/>
          <p:nvPr/>
        </p:nvSpPr>
        <p:spPr>
          <a:xfrm>
            <a:off x="5918040" y="3876840"/>
            <a:ext cx="4140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15" name=""/>
          <p:cNvSpPr/>
          <p:nvPr/>
        </p:nvSpPr>
        <p:spPr>
          <a:xfrm>
            <a:off x="6859440" y="3357720"/>
            <a:ext cx="347760" cy="80784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16" name=""/>
          <p:cNvSpPr/>
          <p:nvPr/>
        </p:nvSpPr>
        <p:spPr>
          <a:xfrm>
            <a:off x="6942240" y="350208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817" name=""/>
              <p:cNvSpPr txBox="1"/>
              <p:nvPr/>
            </p:nvSpPr>
            <p:spPr>
              <a:xfrm>
                <a:off x="6967440" y="3906720"/>
                <a:ext cx="160560" cy="1684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q</m:t>
                        </m:r>
                      </m:sub>
                    </m:sSub>
                    <m:r>
                      <m:t xml:space="preserve">1</m:t>
                    </m:r>
                  </m:oMath>
                </a14:m>
              </a:p>
            </p:txBody>
          </p:sp>
        </mc:Choice>
        <mc:Fallback/>
      </mc:AlternateContent>
      <p:sp>
        <p:nvSpPr>
          <p:cNvPr id="818" name=""/>
          <p:cNvSpPr/>
          <p:nvPr/>
        </p:nvSpPr>
        <p:spPr>
          <a:xfrm>
            <a:off x="6861240" y="3697200"/>
            <a:ext cx="166680" cy="19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19" name=""/>
          <p:cNvSpPr/>
          <p:nvPr/>
        </p:nvSpPr>
        <p:spPr>
          <a:xfrm>
            <a:off x="7026120" y="3876840"/>
            <a:ext cx="428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820" name=""/>
              <p:cNvSpPr txBox="1"/>
              <p:nvPr/>
            </p:nvSpPr>
            <p:spPr>
              <a:xfrm>
                <a:off x="6991200" y="4165560"/>
                <a:ext cx="117720" cy="1699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q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p:sp>
        <p:nvSpPr>
          <p:cNvPr id="821" name=""/>
          <p:cNvSpPr/>
          <p:nvPr/>
        </p:nvSpPr>
        <p:spPr>
          <a:xfrm>
            <a:off x="7135920" y="3516480"/>
            <a:ext cx="166680" cy="1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2" name=""/>
          <p:cNvSpPr/>
          <p:nvPr/>
        </p:nvSpPr>
        <p:spPr>
          <a:xfrm>
            <a:off x="7380360" y="3876840"/>
            <a:ext cx="410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3" name=""/>
          <p:cNvSpPr/>
          <p:nvPr/>
        </p:nvSpPr>
        <p:spPr>
          <a:xfrm>
            <a:off x="7219800" y="3711600"/>
            <a:ext cx="165240" cy="1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0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4" name=""/>
          <p:cNvSpPr/>
          <p:nvPr/>
        </p:nvSpPr>
        <p:spPr>
          <a:xfrm>
            <a:off x="533520" y="3906720"/>
            <a:ext cx="336600" cy="29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i="1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s</a:t>
            </a:r>
            <a:r>
              <a:rPr b="0" lang="ru-RU" sz="1200" spc="-1" strike="noStrike" baseline="-25000">
                <a:solidFill>
                  <a:srgbClr val="000000"/>
                </a:solidFill>
                <a:latin typeface="Times New Roman"/>
                <a:ea typeface="Noto Sans CJK SC Regular"/>
              </a:rPr>
              <a:t>поч.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5" name=""/>
          <p:cNvSpPr/>
          <p:nvPr/>
        </p:nvSpPr>
        <p:spPr>
          <a:xfrm>
            <a:off x="6170760" y="2682720"/>
            <a:ext cx="336240" cy="29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i="1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s</a:t>
            </a:r>
            <a:r>
              <a:rPr b="0" lang="ru-RU" sz="1200" spc="-1" strike="noStrike" baseline="-25000">
                <a:solidFill>
                  <a:srgbClr val="000000"/>
                </a:solidFill>
                <a:latin typeface="Times New Roman"/>
                <a:ea typeface="Noto Sans CJK SC Regular"/>
              </a:rPr>
              <a:t>кін.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6" name=""/>
          <p:cNvSpPr/>
          <p:nvPr/>
        </p:nvSpPr>
        <p:spPr>
          <a:xfrm>
            <a:off x="5919840" y="2676600"/>
            <a:ext cx="32220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7" name=""/>
          <p:cNvSpPr/>
          <p:nvPr/>
        </p:nvSpPr>
        <p:spPr>
          <a:xfrm>
            <a:off x="5540400" y="2676600"/>
            <a:ext cx="34128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8" name=""/>
          <p:cNvSpPr/>
          <p:nvPr/>
        </p:nvSpPr>
        <p:spPr>
          <a:xfrm>
            <a:off x="5727600" y="2133720"/>
            <a:ext cx="347760" cy="80784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9" name=""/>
          <p:cNvSpPr/>
          <p:nvPr/>
        </p:nvSpPr>
        <p:spPr>
          <a:xfrm>
            <a:off x="5810400" y="227808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830" name=""/>
              <p:cNvSpPr txBox="1"/>
              <p:nvPr/>
            </p:nvSpPr>
            <p:spPr>
              <a:xfrm>
                <a:off x="5835600" y="2682720"/>
                <a:ext cx="160560" cy="1684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q</m:t>
                        </m:r>
                      </m:sub>
                    </m:sSub>
                    <m:r>
                      <m:t xml:space="preserve">1</m:t>
                    </m:r>
                  </m:oMath>
                </a14:m>
              </a:p>
            </p:txBody>
          </p:sp>
        </mc:Choice>
        <mc:Fallback/>
      </mc:AlternateContent>
      <p:sp>
        <p:nvSpPr>
          <p:cNvPr id="831" name=""/>
          <p:cNvSpPr/>
          <p:nvPr/>
        </p:nvSpPr>
        <p:spPr>
          <a:xfrm>
            <a:off x="5729400" y="2473200"/>
            <a:ext cx="166680" cy="19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2" name=""/>
          <p:cNvSpPr/>
          <p:nvPr/>
        </p:nvSpPr>
        <p:spPr>
          <a:xfrm>
            <a:off x="5894280" y="2652840"/>
            <a:ext cx="428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833" name=""/>
              <p:cNvSpPr txBox="1"/>
              <p:nvPr/>
            </p:nvSpPr>
            <p:spPr>
              <a:xfrm>
                <a:off x="5859360" y="2941560"/>
                <a:ext cx="117720" cy="1699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q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p:sp>
        <p:nvSpPr>
          <p:cNvPr id="834" name=""/>
          <p:cNvSpPr/>
          <p:nvPr/>
        </p:nvSpPr>
        <p:spPr>
          <a:xfrm>
            <a:off x="6004080" y="2292480"/>
            <a:ext cx="166680" cy="1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5" name=""/>
          <p:cNvSpPr/>
          <p:nvPr/>
        </p:nvSpPr>
        <p:spPr>
          <a:xfrm>
            <a:off x="6248520" y="2652840"/>
            <a:ext cx="410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6" name=""/>
          <p:cNvSpPr/>
          <p:nvPr/>
        </p:nvSpPr>
        <p:spPr>
          <a:xfrm>
            <a:off x="6087960" y="2487600"/>
            <a:ext cx="165240" cy="1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/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0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7" name=""/>
          <p:cNvSpPr/>
          <p:nvPr/>
        </p:nvSpPr>
        <p:spPr>
          <a:xfrm>
            <a:off x="684360" y="4508640"/>
            <a:ext cx="8137440" cy="192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b="0" lang="uk-UA" sz="2000" spc="-1" strike="noStrike">
                <a:solidFill>
                  <a:srgbClr val="ff0000"/>
                </a:solidFill>
                <a:latin typeface="Arial"/>
                <a:ea typeface="Noto Sans CJK SC Regular"/>
              </a:rPr>
              <a:t> </a:t>
            </a:r>
            <a:r>
              <a:rPr b="0" lang="uk-UA" sz="2000" spc="-1" strike="noStrike">
                <a:solidFill>
                  <a:srgbClr val="800000"/>
                </a:solidFill>
                <a:latin typeface="Arial"/>
                <a:ea typeface="Noto Sans CJK SC Regular"/>
              </a:rPr>
              <a:t>Модельний сигнал породжується апаратом прихованих марківських моделей (</a:t>
            </a:r>
            <a:r>
              <a:rPr b="0" i="1" lang="uk-UA" sz="2000" spc="-1" strike="noStrike">
                <a:solidFill>
                  <a:srgbClr val="800000"/>
                </a:solidFill>
                <a:latin typeface="Arial"/>
                <a:ea typeface="Noto Sans CJK SC Regular"/>
              </a:rPr>
              <a:t>НММ</a:t>
            </a:r>
            <a:r>
              <a:rPr b="0" lang="uk-UA" sz="2000" spc="-1" strike="noStrike">
                <a:solidFill>
                  <a:srgbClr val="800000"/>
                </a:solidFill>
                <a:latin typeface="Arial"/>
                <a:ea typeface="Noto Sans CJK SC Regular"/>
              </a:rPr>
              <a:t> — </a:t>
            </a:r>
            <a:r>
              <a:rPr b="0" i="1" lang="uk-UA" sz="2000" spc="-1" strike="noStrike">
                <a:solidFill>
                  <a:srgbClr val="800000"/>
                </a:solidFill>
                <a:latin typeface="Arial"/>
                <a:ea typeface="Noto Sans CJK SC Regular"/>
              </a:rPr>
              <a:t>Hidden Markov Model</a:t>
            </a:r>
            <a:r>
              <a:rPr b="0" lang="uk-UA" sz="2000" spc="-1" strike="noStrike">
                <a:solidFill>
                  <a:srgbClr val="800000"/>
                </a:solidFill>
                <a:latin typeface="Arial"/>
                <a:ea typeface="Noto Sans CJK SC Regular"/>
              </a:rPr>
              <a:t>)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 </a:t>
            </a:r>
            <a:r>
              <a:rPr b="0" lang="uk-UA" sz="20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Для кожного варіанту вимови – окрема модель слова, що компонується з акустичних моделей фонем (базових </a:t>
            </a:r>
            <a:r>
              <a:rPr b="0" i="1" lang="uk-UA" sz="20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HMM</a:t>
            </a:r>
            <a:r>
              <a:rPr b="0" lang="uk-UA" sz="20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)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b="0" lang="uk-UA" sz="2000" spc="-1" strike="noStrike">
                <a:solidFill>
                  <a:srgbClr val="ff0000"/>
                </a:solidFill>
                <a:latin typeface="Arial"/>
                <a:ea typeface="Noto Sans CJK SC Regular"/>
              </a:rPr>
              <a:t> </a:t>
            </a:r>
            <a:r>
              <a:rPr b="0" lang="uk-UA" sz="2000" spc="-1" strike="noStrike">
                <a:solidFill>
                  <a:srgbClr val="ff0000"/>
                </a:solidFill>
                <a:latin typeface="Arial"/>
                <a:ea typeface="Noto Sans CJK SC Regular"/>
              </a:rPr>
              <a:t>Нерегулярність в описі всієї ієрархії мовленнєвих образів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b="0" lang="uk-UA" sz="2000" spc="-1" strike="noStrike">
                <a:solidFill>
                  <a:srgbClr val="ff0000"/>
                </a:solidFill>
                <a:latin typeface="Arial"/>
                <a:ea typeface="Noto Sans CJK SC Regular"/>
              </a:rPr>
              <a:t> </a:t>
            </a:r>
            <a:r>
              <a:rPr b="0" lang="uk-UA" sz="2000" spc="-1" strike="noStrike">
                <a:solidFill>
                  <a:srgbClr val="ff0000"/>
                </a:solidFill>
                <a:latin typeface="Arial"/>
                <a:ea typeface="Noto Sans CJK SC Regular"/>
              </a:rPr>
              <a:t>Проблематичність моделювання явищ спонтанного мовлення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8" name=""/>
          <p:cNvSpPr/>
          <p:nvPr/>
        </p:nvSpPr>
        <p:spPr>
          <a:xfrm>
            <a:off x="6675480" y="792000"/>
            <a:ext cx="1371600" cy="2043360"/>
          </a:xfrm>
          <a:prstGeom prst="ellipse">
            <a:avLst/>
          </a:prstGeom>
          <a:gradFill rotWithShape="0">
            <a:gsLst>
              <a:gs pos="0">
                <a:srgbClr val="99ccff">
                  <a:alpha val="0"/>
                </a:srgbClr>
              </a:gs>
              <a:gs pos="100000">
                <a:srgbClr val="99ccff"/>
              </a:gs>
            </a:gsLst>
            <a:path path="rect">
              <a:fillToRect l="50000" t="50000" r="50000" b="50000"/>
            </a:path>
          </a:gradFill>
          <a:ln w="29160">
            <a:solidFill>
              <a:srgbClr val="3465a4">
                <a:alpha val="91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9" name=""/>
          <p:cNvSpPr/>
          <p:nvPr/>
        </p:nvSpPr>
        <p:spPr>
          <a:xfrm>
            <a:off x="6888240" y="1920960"/>
            <a:ext cx="1098360" cy="76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ctr">
              <a:lnSpc>
                <a:spcPct val="100000"/>
              </a:lnSpc>
            </a:pPr>
            <a:r>
              <a:rPr b="0" i="1" lang="uk-UA" sz="1800" spc="-1" strike="noStrike">
                <a:solidFill>
                  <a:srgbClr val="0000cc"/>
                </a:solidFill>
                <a:latin typeface="Arial"/>
              </a:rPr>
              <a:t>базова HMM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PlaceHolder 1"/>
          <p:cNvSpPr>
            <a:spLocks noGrp="1"/>
          </p:cNvSpPr>
          <p:nvPr>
            <p:ph type="title"/>
          </p:nvPr>
        </p:nvSpPr>
        <p:spPr>
          <a:xfrm>
            <a:off x="406080" y="19440"/>
            <a:ext cx="841356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</a:pPr>
            <a:r>
              <a:rPr b="0" lang="uk-UA" sz="2200" spc="-1" strike="noStrike">
                <a:solidFill>
                  <a:srgbClr val="0000cc"/>
                </a:solidFill>
                <a:latin typeface="Arial"/>
              </a:rPr>
              <a:t>Генерування еталонного сигналу з урахуванням контексту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1" name=""/>
          <p:cNvSpPr/>
          <p:nvPr/>
        </p:nvSpPr>
        <p:spPr>
          <a:xfrm>
            <a:off x="1130400" y="807120"/>
            <a:ext cx="7466040" cy="444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spcBef>
                <a:spcPts val="1199"/>
              </a:spcBef>
              <a:spcAft>
                <a:spcPts val="998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Нехай маємо текст, за яким генерується еталонний (модельний) сигнал: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&lt;s&gt; кицька 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з’їла 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&lt;/s&gt;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998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&lt;s&gt;    SIL</a:t>
            </a:r>
            <a:br>
              <a:rPr sz="1500"/>
            </a:b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кицька к и’ ц’ к а </a:t>
            </a:r>
            <a:br>
              <a:rPr sz="1500"/>
            </a:b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з’їла  з й і’ л а</a:t>
            </a:r>
            <a:br>
              <a:rPr sz="1500"/>
            </a:b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&lt;/s&gt;   SIL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998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998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SIL к_</a:t>
            </a:r>
            <a:r>
              <a:rPr b="1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b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и’ ц’ к а_</a:t>
            </a:r>
            <a:r>
              <a:rPr b="1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e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з_</a:t>
            </a:r>
            <a:r>
              <a:rPr b="1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b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й і’ л а_</a:t>
            </a:r>
            <a:r>
              <a:rPr b="1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e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SIL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998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998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SIL (SIL </a:t>
            </a:r>
            <a:r>
              <a:rPr b="0" lang="en-US" sz="1500" spc="-1" strike="noStrike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ea typeface="Courier New"/>
              </a:rPr>
              <a:t>к_b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и’) (к_b </a:t>
            </a:r>
            <a:r>
              <a:rPr b="0" lang="en-US" sz="1500" spc="-1" strike="noStrike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ea typeface="Courier New"/>
              </a:rPr>
              <a:t>и’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ц’) (и’ </a:t>
            </a:r>
            <a:r>
              <a:rPr b="0" lang="en-US" sz="1500" spc="-1" strike="noStrike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ea typeface="Courier New"/>
              </a:rPr>
              <a:t>ц’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к) (ц’ </a:t>
            </a:r>
            <a:r>
              <a:rPr b="0" lang="en-US" sz="1500" spc="-1" strike="noStrike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ea typeface="Courier New"/>
              </a:rPr>
              <a:t>к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а_e) (к </a:t>
            </a:r>
            <a:r>
              <a:rPr b="0" lang="en-US" sz="1500" spc="-1" strike="noStrike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ea typeface="Courier New"/>
              </a:rPr>
              <a:t>а_e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з_b) 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998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(а_e </a:t>
            </a:r>
            <a:r>
              <a:rPr b="0" lang="en-US" sz="1500" spc="-1" strike="noStrike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ea typeface="Courier New"/>
              </a:rPr>
              <a:t>з_b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й) (з_b </a:t>
            </a:r>
            <a:r>
              <a:rPr b="0" lang="en-US" sz="1500" spc="-1" strike="noStrike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ea typeface="Courier New"/>
              </a:rPr>
              <a:t>й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і’) (й </a:t>
            </a:r>
            <a:r>
              <a:rPr b="0" lang="en-US" sz="1500" spc="-1" strike="noStrike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ea typeface="Courier New"/>
              </a:rPr>
              <a:t>і’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л) (і’ </a:t>
            </a:r>
            <a:r>
              <a:rPr b="0" lang="en-US" sz="1500" spc="-1" strike="noStrike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ea typeface="Courier New"/>
              </a:rPr>
              <a:t>л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а_e) (л </a:t>
            </a:r>
            <a:r>
              <a:rPr b="0" lang="en-US" sz="1500" spc="-1" strike="noStrike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ea typeface="Courier New"/>
              </a:rPr>
              <a:t>а_e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SIL) SIL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PlaceHolder 1"/>
          <p:cNvSpPr>
            <a:spLocks noGrp="1"/>
          </p:cNvSpPr>
          <p:nvPr>
            <p:ph type="title"/>
          </p:nvPr>
        </p:nvSpPr>
        <p:spPr>
          <a:xfrm>
            <a:off x="406440" y="40320"/>
            <a:ext cx="77724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/>
            <a:r>
              <a:rPr b="0" lang="uk-UA" sz="2200" spc="-1" strike="noStrike">
                <a:solidFill>
                  <a:srgbClr val="0000cc"/>
                </a:solidFill>
                <a:latin typeface="Arial"/>
              </a:rPr>
              <a:t>Генерування еталонного сигналу з урахуванням контексту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3" name=""/>
          <p:cNvSpPr/>
          <p:nvPr/>
        </p:nvSpPr>
        <p:spPr>
          <a:xfrm>
            <a:off x="6670800" y="1450800"/>
            <a:ext cx="371520" cy="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4" name=""/>
          <p:cNvSpPr/>
          <p:nvPr/>
        </p:nvSpPr>
        <p:spPr>
          <a:xfrm>
            <a:off x="2869560" y="3131280"/>
            <a:ext cx="333360" cy="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5" name=""/>
          <p:cNvSpPr/>
          <p:nvPr/>
        </p:nvSpPr>
        <p:spPr>
          <a:xfrm>
            <a:off x="4402080" y="1450800"/>
            <a:ext cx="372960" cy="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6" name=""/>
          <p:cNvSpPr/>
          <p:nvPr/>
        </p:nvSpPr>
        <p:spPr>
          <a:xfrm>
            <a:off x="3267000" y="1450800"/>
            <a:ext cx="372960" cy="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7" name=""/>
          <p:cNvSpPr/>
          <p:nvPr/>
        </p:nvSpPr>
        <p:spPr>
          <a:xfrm>
            <a:off x="2135160" y="1450800"/>
            <a:ext cx="372960" cy="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8" name=""/>
          <p:cNvSpPr/>
          <p:nvPr/>
        </p:nvSpPr>
        <p:spPr>
          <a:xfrm>
            <a:off x="998640" y="1450800"/>
            <a:ext cx="372960" cy="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9" name=""/>
          <p:cNvSpPr/>
          <p:nvPr/>
        </p:nvSpPr>
        <p:spPr>
          <a:xfrm>
            <a:off x="1195560" y="907920"/>
            <a:ext cx="1081080" cy="80028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0" name=""/>
          <p:cNvSpPr/>
          <p:nvPr/>
        </p:nvSpPr>
        <p:spPr>
          <a:xfrm>
            <a:off x="1293840" y="1052640"/>
            <a:ext cx="195120" cy="36648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1" name=""/>
          <p:cNvSpPr/>
          <p:nvPr/>
        </p:nvSpPr>
        <p:spPr>
          <a:xfrm>
            <a:off x="1419120" y="1450800"/>
            <a:ext cx="316080" cy="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2" name=""/>
          <p:cNvSpPr/>
          <p:nvPr/>
        </p:nvSpPr>
        <p:spPr>
          <a:xfrm>
            <a:off x="1743120" y="1427040"/>
            <a:ext cx="33120" cy="4140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3" name=""/>
          <p:cNvSpPr/>
          <p:nvPr/>
        </p:nvSpPr>
        <p:spPr>
          <a:xfrm>
            <a:off x="1658880" y="1052640"/>
            <a:ext cx="195480" cy="36648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4" name=""/>
          <p:cNvSpPr/>
          <p:nvPr/>
        </p:nvSpPr>
        <p:spPr>
          <a:xfrm>
            <a:off x="1784520" y="1450800"/>
            <a:ext cx="314280" cy="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5" name=""/>
          <p:cNvSpPr/>
          <p:nvPr/>
        </p:nvSpPr>
        <p:spPr>
          <a:xfrm>
            <a:off x="2112840" y="1427040"/>
            <a:ext cx="33480" cy="4140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6" name=""/>
          <p:cNvSpPr/>
          <p:nvPr/>
        </p:nvSpPr>
        <p:spPr>
          <a:xfrm>
            <a:off x="2028960" y="1052640"/>
            <a:ext cx="195120" cy="36648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857" name=""/>
              <p:cNvSpPr txBox="1"/>
              <p:nvPr/>
            </p:nvSpPr>
            <p:spPr>
              <a:xfrm>
                <a:off x="1720800" y="1716120"/>
                <a:ext cx="104760" cy="146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858" name=""/>
              <p:cNvSpPr txBox="1"/>
              <p:nvPr/>
            </p:nvSpPr>
            <p:spPr>
              <a:xfrm>
                <a:off x="1341360" y="1468440"/>
                <a:ext cx="152640" cy="146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  <m:r>
                      <m:t xml:space="preserve">1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859" name=""/>
              <p:cNvSpPr txBox="1"/>
              <p:nvPr/>
            </p:nvSpPr>
            <p:spPr>
              <a:xfrm>
                <a:off x="1700280" y="1468440"/>
                <a:ext cx="164880" cy="146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  <m:r>
                      <m:t xml:space="preserve">2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860" name=""/>
              <p:cNvSpPr txBox="1"/>
              <p:nvPr/>
            </p:nvSpPr>
            <p:spPr>
              <a:xfrm>
                <a:off x="2076480" y="1468440"/>
                <a:ext cx="165240" cy="146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  <m:r>
                      <m:t xml:space="preserve">3</m:t>
                    </m:r>
                  </m:oMath>
                </a14:m>
              </a:p>
            </p:txBody>
          </p:sp>
        </mc:Choice>
        <mc:Fallback/>
      </mc:AlternateContent>
      <p:sp>
        <p:nvSpPr>
          <p:cNvPr id="861" name=""/>
          <p:cNvSpPr/>
          <p:nvPr/>
        </p:nvSpPr>
        <p:spPr>
          <a:xfrm>
            <a:off x="1378080" y="1427040"/>
            <a:ext cx="33120" cy="4140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2" name=""/>
          <p:cNvSpPr/>
          <p:nvPr/>
        </p:nvSpPr>
        <p:spPr>
          <a:xfrm>
            <a:off x="1212840" y="1247760"/>
            <a:ext cx="158760" cy="18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93600" bIns="936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3" name=""/>
          <p:cNvSpPr/>
          <p:nvPr/>
        </p:nvSpPr>
        <p:spPr>
          <a:xfrm>
            <a:off x="1530360" y="1247760"/>
            <a:ext cx="154080" cy="18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93600" bIns="936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4" name=""/>
          <p:cNvSpPr/>
          <p:nvPr/>
        </p:nvSpPr>
        <p:spPr>
          <a:xfrm>
            <a:off x="1925640" y="1247760"/>
            <a:ext cx="154080" cy="18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93600" bIns="936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5" name=""/>
          <p:cNvSpPr/>
          <p:nvPr/>
        </p:nvSpPr>
        <p:spPr>
          <a:xfrm>
            <a:off x="1496880" y="1052640"/>
            <a:ext cx="154080" cy="18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6" name=""/>
          <p:cNvSpPr/>
          <p:nvPr/>
        </p:nvSpPr>
        <p:spPr>
          <a:xfrm>
            <a:off x="1865160" y="1052640"/>
            <a:ext cx="154080" cy="18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7" name=""/>
          <p:cNvSpPr/>
          <p:nvPr/>
        </p:nvSpPr>
        <p:spPr>
          <a:xfrm>
            <a:off x="792000" y="907920"/>
            <a:ext cx="339840" cy="80028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8" name=""/>
          <p:cNvSpPr/>
          <p:nvPr/>
        </p:nvSpPr>
        <p:spPr>
          <a:xfrm>
            <a:off x="874800" y="1052640"/>
            <a:ext cx="195120" cy="36648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9" name=""/>
          <p:cNvSpPr/>
          <p:nvPr/>
        </p:nvSpPr>
        <p:spPr>
          <a:xfrm>
            <a:off x="647640" y="1450800"/>
            <a:ext cx="301680" cy="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870" name=""/>
              <p:cNvSpPr txBox="1"/>
              <p:nvPr/>
            </p:nvSpPr>
            <p:spPr>
              <a:xfrm>
                <a:off x="920880" y="1468440"/>
                <a:ext cx="131760" cy="146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1</m:t>
                        </m:r>
                      </m:sub>
                    </m:sSub>
                    <m:r>
                      <m:t xml:space="preserve">1</m:t>
                    </m:r>
                  </m:oMath>
                </a14:m>
              </a:p>
            </p:txBody>
          </p:sp>
        </mc:Choice>
        <mc:Fallback/>
      </mc:AlternateContent>
      <p:sp>
        <p:nvSpPr>
          <p:cNvPr id="871" name=""/>
          <p:cNvSpPr/>
          <p:nvPr/>
        </p:nvSpPr>
        <p:spPr>
          <a:xfrm>
            <a:off x="623880" y="1427040"/>
            <a:ext cx="33480" cy="4140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2" name=""/>
          <p:cNvSpPr/>
          <p:nvPr/>
        </p:nvSpPr>
        <p:spPr>
          <a:xfrm>
            <a:off x="793800" y="1247760"/>
            <a:ext cx="156960" cy="18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93600" bIns="936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0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3" name=""/>
          <p:cNvSpPr/>
          <p:nvPr/>
        </p:nvSpPr>
        <p:spPr>
          <a:xfrm>
            <a:off x="1077840" y="1052640"/>
            <a:ext cx="154080" cy="18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4" name=""/>
          <p:cNvSpPr/>
          <p:nvPr/>
        </p:nvSpPr>
        <p:spPr>
          <a:xfrm>
            <a:off x="2332080" y="907920"/>
            <a:ext cx="1079280" cy="80028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5" name=""/>
          <p:cNvSpPr/>
          <p:nvPr/>
        </p:nvSpPr>
        <p:spPr>
          <a:xfrm>
            <a:off x="2430360" y="1052640"/>
            <a:ext cx="195480" cy="36648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6" name=""/>
          <p:cNvSpPr/>
          <p:nvPr/>
        </p:nvSpPr>
        <p:spPr>
          <a:xfrm>
            <a:off x="2556000" y="1450800"/>
            <a:ext cx="314280" cy="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7" name=""/>
          <p:cNvSpPr/>
          <p:nvPr/>
        </p:nvSpPr>
        <p:spPr>
          <a:xfrm>
            <a:off x="2878200" y="1427040"/>
            <a:ext cx="33120" cy="4140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8" name=""/>
          <p:cNvSpPr/>
          <p:nvPr/>
        </p:nvSpPr>
        <p:spPr>
          <a:xfrm>
            <a:off x="2795760" y="1052640"/>
            <a:ext cx="195120" cy="36648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9" name=""/>
          <p:cNvSpPr/>
          <p:nvPr/>
        </p:nvSpPr>
        <p:spPr>
          <a:xfrm>
            <a:off x="2919240" y="1450800"/>
            <a:ext cx="316080" cy="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0" name=""/>
          <p:cNvSpPr/>
          <p:nvPr/>
        </p:nvSpPr>
        <p:spPr>
          <a:xfrm>
            <a:off x="3247920" y="1427040"/>
            <a:ext cx="33480" cy="4140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1" name=""/>
          <p:cNvSpPr/>
          <p:nvPr/>
        </p:nvSpPr>
        <p:spPr>
          <a:xfrm>
            <a:off x="3165480" y="1052640"/>
            <a:ext cx="195120" cy="36648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882" name=""/>
              <p:cNvSpPr txBox="1"/>
              <p:nvPr/>
            </p:nvSpPr>
            <p:spPr>
              <a:xfrm>
                <a:off x="5100480" y="1716120"/>
                <a:ext cx="103320" cy="146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s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883" name=""/>
              <p:cNvSpPr txBox="1"/>
              <p:nvPr/>
            </p:nvSpPr>
            <p:spPr>
              <a:xfrm>
                <a:off x="2476440" y="1468440"/>
                <a:ext cx="146160" cy="146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3</m:t>
                        </m:r>
                      </m:sub>
                    </m:sSub>
                    <m:r>
                      <m:t xml:space="preserve">1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884" name=""/>
              <p:cNvSpPr txBox="1"/>
              <p:nvPr/>
            </p:nvSpPr>
            <p:spPr>
              <a:xfrm>
                <a:off x="2836800" y="1468440"/>
                <a:ext cx="165240" cy="146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3</m:t>
                        </m:r>
                      </m:sub>
                    </m:sSub>
                    <m:r>
                      <m:t xml:space="preserve">2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885" name=""/>
              <p:cNvSpPr txBox="1"/>
              <p:nvPr/>
            </p:nvSpPr>
            <p:spPr>
              <a:xfrm>
                <a:off x="3211560" y="1468440"/>
                <a:ext cx="158760" cy="146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3</m:t>
                        </m:r>
                      </m:sub>
                    </m:sSub>
                    <m:r>
                      <m:t xml:space="preserve">3</m:t>
                    </m:r>
                  </m:oMath>
                </a14:m>
              </a:p>
            </p:txBody>
          </p:sp>
        </mc:Choice>
        <mc:Fallback/>
      </mc:AlternateContent>
      <p:sp>
        <p:nvSpPr>
          <p:cNvPr id="886" name=""/>
          <p:cNvSpPr/>
          <p:nvPr/>
        </p:nvSpPr>
        <p:spPr>
          <a:xfrm>
            <a:off x="2513160" y="1427040"/>
            <a:ext cx="34920" cy="4140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7" name=""/>
          <p:cNvSpPr/>
          <p:nvPr/>
        </p:nvSpPr>
        <p:spPr>
          <a:xfrm>
            <a:off x="958680" y="1427040"/>
            <a:ext cx="33480" cy="4140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8" name=""/>
          <p:cNvSpPr/>
          <p:nvPr/>
        </p:nvSpPr>
        <p:spPr>
          <a:xfrm>
            <a:off x="2225520" y="1052640"/>
            <a:ext cx="154080" cy="18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9" name=""/>
          <p:cNvSpPr/>
          <p:nvPr/>
        </p:nvSpPr>
        <p:spPr>
          <a:xfrm>
            <a:off x="2354400" y="1247760"/>
            <a:ext cx="152280" cy="18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93600" bIns="936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0" name=""/>
          <p:cNvSpPr/>
          <p:nvPr/>
        </p:nvSpPr>
        <p:spPr>
          <a:xfrm>
            <a:off x="3463920" y="907920"/>
            <a:ext cx="1079640" cy="80028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1" name=""/>
          <p:cNvSpPr/>
          <p:nvPr/>
        </p:nvSpPr>
        <p:spPr>
          <a:xfrm>
            <a:off x="3562200" y="1052640"/>
            <a:ext cx="195480" cy="36648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2" name=""/>
          <p:cNvSpPr/>
          <p:nvPr/>
        </p:nvSpPr>
        <p:spPr>
          <a:xfrm>
            <a:off x="3686040" y="1450800"/>
            <a:ext cx="316080" cy="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3" name=""/>
          <p:cNvSpPr/>
          <p:nvPr/>
        </p:nvSpPr>
        <p:spPr>
          <a:xfrm>
            <a:off x="4010040" y="1427040"/>
            <a:ext cx="33480" cy="4140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4" name=""/>
          <p:cNvSpPr/>
          <p:nvPr/>
        </p:nvSpPr>
        <p:spPr>
          <a:xfrm>
            <a:off x="3927600" y="1052640"/>
            <a:ext cx="195120" cy="36648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5" name=""/>
          <p:cNvSpPr/>
          <p:nvPr/>
        </p:nvSpPr>
        <p:spPr>
          <a:xfrm>
            <a:off x="4051440" y="1450800"/>
            <a:ext cx="315720" cy="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6" name=""/>
          <p:cNvSpPr/>
          <p:nvPr/>
        </p:nvSpPr>
        <p:spPr>
          <a:xfrm>
            <a:off x="4379760" y="1427040"/>
            <a:ext cx="33480" cy="4140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7" name=""/>
          <p:cNvSpPr/>
          <p:nvPr/>
        </p:nvSpPr>
        <p:spPr>
          <a:xfrm>
            <a:off x="4297320" y="1052640"/>
            <a:ext cx="195480" cy="36648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8" name=""/>
          <p:cNvSpPr/>
          <p:nvPr/>
        </p:nvSpPr>
        <p:spPr>
          <a:xfrm>
            <a:off x="3645000" y="1427040"/>
            <a:ext cx="33120" cy="4140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9" name=""/>
          <p:cNvSpPr/>
          <p:nvPr/>
        </p:nvSpPr>
        <p:spPr>
          <a:xfrm>
            <a:off x="3295800" y="1450800"/>
            <a:ext cx="160200" cy="0"/>
          </a:xfrm>
          <a:prstGeom prst="line">
            <a:avLst/>
          </a:prstGeom>
          <a:ln cap="sq"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00" name=""/>
          <p:cNvSpPr/>
          <p:nvPr/>
        </p:nvSpPr>
        <p:spPr>
          <a:xfrm>
            <a:off x="5533920" y="1450800"/>
            <a:ext cx="373320" cy="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01" name=""/>
          <p:cNvSpPr/>
          <p:nvPr/>
        </p:nvSpPr>
        <p:spPr>
          <a:xfrm>
            <a:off x="4599000" y="907920"/>
            <a:ext cx="1081080" cy="80028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02" name=""/>
          <p:cNvSpPr/>
          <p:nvPr/>
        </p:nvSpPr>
        <p:spPr>
          <a:xfrm>
            <a:off x="4697280" y="1052640"/>
            <a:ext cx="195480" cy="36648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03" name=""/>
          <p:cNvSpPr/>
          <p:nvPr/>
        </p:nvSpPr>
        <p:spPr>
          <a:xfrm>
            <a:off x="4822920" y="1450800"/>
            <a:ext cx="314280" cy="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04" name=""/>
          <p:cNvSpPr/>
          <p:nvPr/>
        </p:nvSpPr>
        <p:spPr>
          <a:xfrm>
            <a:off x="5145120" y="1427040"/>
            <a:ext cx="34920" cy="4140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05" name=""/>
          <p:cNvSpPr/>
          <p:nvPr/>
        </p:nvSpPr>
        <p:spPr>
          <a:xfrm>
            <a:off x="5062680" y="1052640"/>
            <a:ext cx="195120" cy="36648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06" name=""/>
          <p:cNvSpPr/>
          <p:nvPr/>
        </p:nvSpPr>
        <p:spPr>
          <a:xfrm>
            <a:off x="5187960" y="1450800"/>
            <a:ext cx="314280" cy="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07" name=""/>
          <p:cNvSpPr/>
          <p:nvPr/>
        </p:nvSpPr>
        <p:spPr>
          <a:xfrm>
            <a:off x="5514840" y="1427040"/>
            <a:ext cx="34920" cy="4140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08" name=""/>
          <p:cNvSpPr/>
          <p:nvPr/>
        </p:nvSpPr>
        <p:spPr>
          <a:xfrm>
            <a:off x="5432400" y="1052640"/>
            <a:ext cx="195120" cy="36648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909" name=""/>
              <p:cNvSpPr txBox="1"/>
              <p:nvPr/>
            </p:nvSpPr>
            <p:spPr>
              <a:xfrm>
                <a:off x="4745160" y="1468440"/>
                <a:ext cx="144360" cy="146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s</m:t>
                        </m:r>
                      </m:sub>
                    </m:sSub>
                    <m:r>
                      <m:t xml:space="preserve">1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910" name=""/>
              <p:cNvSpPr txBox="1"/>
              <p:nvPr/>
            </p:nvSpPr>
            <p:spPr>
              <a:xfrm>
                <a:off x="5103720" y="1468440"/>
                <a:ext cx="165240" cy="146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s</m:t>
                        </m:r>
                      </m:sub>
                    </m:sSub>
                    <m:r>
                      <m:t xml:space="preserve">2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911" name=""/>
              <p:cNvSpPr txBox="1"/>
              <p:nvPr/>
            </p:nvSpPr>
            <p:spPr>
              <a:xfrm>
                <a:off x="5479920" y="1468440"/>
                <a:ext cx="157320" cy="146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s</m:t>
                        </m:r>
                      </m:sub>
                    </m:sSub>
                    <m:r>
                      <m:t xml:space="preserve">3</m:t>
                    </m:r>
                  </m:oMath>
                </a14:m>
              </a:p>
            </p:txBody>
          </p:sp>
        </mc:Choice>
        <mc:Fallback/>
      </mc:AlternateContent>
      <p:sp>
        <p:nvSpPr>
          <p:cNvPr id="912" name=""/>
          <p:cNvSpPr/>
          <p:nvPr/>
        </p:nvSpPr>
        <p:spPr>
          <a:xfrm>
            <a:off x="4781520" y="1427040"/>
            <a:ext cx="33480" cy="4140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13" name=""/>
          <p:cNvSpPr/>
          <p:nvPr/>
        </p:nvSpPr>
        <p:spPr>
          <a:xfrm>
            <a:off x="5730840" y="907920"/>
            <a:ext cx="1081080" cy="80028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14" name=""/>
          <p:cNvSpPr/>
          <p:nvPr/>
        </p:nvSpPr>
        <p:spPr>
          <a:xfrm>
            <a:off x="5829480" y="1052640"/>
            <a:ext cx="195120" cy="36648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15" name=""/>
          <p:cNvSpPr/>
          <p:nvPr/>
        </p:nvSpPr>
        <p:spPr>
          <a:xfrm>
            <a:off x="5954760" y="1450800"/>
            <a:ext cx="314280" cy="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16" name=""/>
          <p:cNvSpPr/>
          <p:nvPr/>
        </p:nvSpPr>
        <p:spPr>
          <a:xfrm>
            <a:off x="6276960" y="1427040"/>
            <a:ext cx="34920" cy="4140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17" name=""/>
          <p:cNvSpPr/>
          <p:nvPr/>
        </p:nvSpPr>
        <p:spPr>
          <a:xfrm>
            <a:off x="6194520" y="1052640"/>
            <a:ext cx="195120" cy="36648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18" name=""/>
          <p:cNvSpPr/>
          <p:nvPr/>
        </p:nvSpPr>
        <p:spPr>
          <a:xfrm>
            <a:off x="6319800" y="1450800"/>
            <a:ext cx="314280" cy="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19" name=""/>
          <p:cNvSpPr/>
          <p:nvPr/>
        </p:nvSpPr>
        <p:spPr>
          <a:xfrm>
            <a:off x="6647040" y="1427040"/>
            <a:ext cx="34920" cy="4140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0" name=""/>
          <p:cNvSpPr/>
          <p:nvPr/>
        </p:nvSpPr>
        <p:spPr>
          <a:xfrm>
            <a:off x="6564240" y="1052640"/>
            <a:ext cx="195480" cy="36648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1" name=""/>
          <p:cNvSpPr/>
          <p:nvPr/>
        </p:nvSpPr>
        <p:spPr>
          <a:xfrm>
            <a:off x="5913360" y="1427040"/>
            <a:ext cx="33480" cy="4140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2" name=""/>
          <p:cNvSpPr/>
          <p:nvPr/>
        </p:nvSpPr>
        <p:spPr>
          <a:xfrm>
            <a:off x="5562720" y="1450800"/>
            <a:ext cx="160200" cy="0"/>
          </a:xfrm>
          <a:prstGeom prst="line">
            <a:avLst/>
          </a:prstGeom>
          <a:ln cap="sq"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923" name=""/>
              <p:cNvSpPr txBox="1"/>
              <p:nvPr/>
            </p:nvSpPr>
            <p:spPr>
              <a:xfrm>
                <a:off x="2422080" y="3396600"/>
                <a:ext cx="166680" cy="162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q</m:t>
                        </m:r>
                        <m:r>
                          <m:t xml:space="preserve">−</m:t>
                        </m:r>
                        <m:r>
                          <m:t xml:space="preserve">1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p:sp>
        <p:nvSpPr>
          <p:cNvPr id="924" name=""/>
          <p:cNvSpPr/>
          <p:nvPr/>
        </p:nvSpPr>
        <p:spPr>
          <a:xfrm>
            <a:off x="1920240" y="2588400"/>
            <a:ext cx="1081080" cy="80028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5" name=""/>
          <p:cNvSpPr/>
          <p:nvPr/>
        </p:nvSpPr>
        <p:spPr>
          <a:xfrm>
            <a:off x="2018520" y="2733120"/>
            <a:ext cx="195480" cy="36648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6" name=""/>
          <p:cNvSpPr/>
          <p:nvPr/>
        </p:nvSpPr>
        <p:spPr>
          <a:xfrm>
            <a:off x="2144160" y="3131280"/>
            <a:ext cx="315720" cy="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7" name=""/>
          <p:cNvSpPr/>
          <p:nvPr/>
        </p:nvSpPr>
        <p:spPr>
          <a:xfrm>
            <a:off x="2467800" y="3107520"/>
            <a:ext cx="33480" cy="4140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8" name=""/>
          <p:cNvSpPr/>
          <p:nvPr/>
        </p:nvSpPr>
        <p:spPr>
          <a:xfrm>
            <a:off x="2383920" y="2733120"/>
            <a:ext cx="195120" cy="36648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9" name=""/>
          <p:cNvSpPr/>
          <p:nvPr/>
        </p:nvSpPr>
        <p:spPr>
          <a:xfrm>
            <a:off x="2509200" y="3131280"/>
            <a:ext cx="316080" cy="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0" name=""/>
          <p:cNvSpPr/>
          <p:nvPr/>
        </p:nvSpPr>
        <p:spPr>
          <a:xfrm>
            <a:off x="2837880" y="3107520"/>
            <a:ext cx="33120" cy="4140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1" name=""/>
          <p:cNvSpPr/>
          <p:nvPr/>
        </p:nvSpPr>
        <p:spPr>
          <a:xfrm>
            <a:off x="2753640" y="2733120"/>
            <a:ext cx="195480" cy="36648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932" name=""/>
              <p:cNvSpPr txBox="1"/>
              <p:nvPr/>
            </p:nvSpPr>
            <p:spPr>
              <a:xfrm>
                <a:off x="1998000" y="3148920"/>
                <a:ext cx="214200" cy="162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q</m:t>
                        </m:r>
                        <m:r>
                          <m:t xml:space="preserve">−</m:t>
                        </m:r>
                        <m:r>
                          <m:t xml:space="preserve">1</m:t>
                        </m:r>
                      </m:sub>
                    </m:sSub>
                    <m:r>
                      <m:t xml:space="preserve">1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933" name=""/>
              <p:cNvSpPr txBox="1"/>
              <p:nvPr/>
            </p:nvSpPr>
            <p:spPr>
              <a:xfrm>
                <a:off x="2396520" y="3148920"/>
                <a:ext cx="228600" cy="162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q</m:t>
                        </m:r>
                        <m:r>
                          <m:t xml:space="preserve">−</m:t>
                        </m:r>
                        <m:r>
                          <m:t xml:space="preserve">1</m:t>
                        </m:r>
                      </m:sub>
                    </m:sSub>
                    <m:r>
                      <m:t xml:space="preserve">2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934" name=""/>
              <p:cNvSpPr txBox="1"/>
              <p:nvPr/>
            </p:nvSpPr>
            <p:spPr>
              <a:xfrm>
                <a:off x="2731320" y="3148920"/>
                <a:ext cx="228600" cy="162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q</m:t>
                        </m:r>
                        <m:r>
                          <m:t xml:space="preserve">−</m:t>
                        </m:r>
                        <m:r>
                          <m:t xml:space="preserve">1</m:t>
                        </m:r>
                      </m:sub>
                    </m:sSub>
                    <m:r>
                      <m:t xml:space="preserve">3</m:t>
                    </m:r>
                  </m:oMath>
                </a14:m>
              </a:p>
            </p:txBody>
          </p:sp>
        </mc:Choice>
        <mc:Fallback/>
      </mc:AlternateContent>
      <p:sp>
        <p:nvSpPr>
          <p:cNvPr id="935" name=""/>
          <p:cNvSpPr/>
          <p:nvPr/>
        </p:nvSpPr>
        <p:spPr>
          <a:xfrm>
            <a:off x="2102760" y="3107520"/>
            <a:ext cx="33480" cy="4140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6" name=""/>
          <p:cNvSpPr/>
          <p:nvPr/>
        </p:nvSpPr>
        <p:spPr>
          <a:xfrm>
            <a:off x="539640" y="1457280"/>
            <a:ext cx="328680" cy="28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s</a:t>
            </a:r>
            <a:r>
              <a:rPr b="0" lang="ru-RU" sz="1200" spc="-1" strike="noStrike" baseline="-25000">
                <a:solidFill>
                  <a:srgbClr val="000000"/>
                </a:solidFill>
                <a:latin typeface="Times New Roman"/>
                <a:ea typeface="Noto Sans CJK SC Regular"/>
              </a:rPr>
              <a:t>поч.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7" name=""/>
          <p:cNvSpPr/>
          <p:nvPr/>
        </p:nvSpPr>
        <p:spPr>
          <a:xfrm>
            <a:off x="6224400" y="3131280"/>
            <a:ext cx="38088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8" name=""/>
          <p:cNvSpPr/>
          <p:nvPr/>
        </p:nvSpPr>
        <p:spPr>
          <a:xfrm>
            <a:off x="5089320" y="3131280"/>
            <a:ext cx="38088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9" name=""/>
          <p:cNvSpPr/>
          <p:nvPr/>
        </p:nvSpPr>
        <p:spPr>
          <a:xfrm>
            <a:off x="3957120" y="3131280"/>
            <a:ext cx="38124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40" name=""/>
          <p:cNvSpPr/>
          <p:nvPr/>
        </p:nvSpPr>
        <p:spPr>
          <a:xfrm>
            <a:off x="3017520" y="2588400"/>
            <a:ext cx="1089000" cy="80784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41" name=""/>
          <p:cNvSpPr/>
          <p:nvPr/>
        </p:nvSpPr>
        <p:spPr>
          <a:xfrm>
            <a:off x="3115800" y="2732760"/>
            <a:ext cx="20340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42" name=""/>
          <p:cNvSpPr/>
          <p:nvPr/>
        </p:nvSpPr>
        <p:spPr>
          <a:xfrm>
            <a:off x="3241440" y="3131280"/>
            <a:ext cx="32364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43" name=""/>
          <p:cNvSpPr/>
          <p:nvPr/>
        </p:nvSpPr>
        <p:spPr>
          <a:xfrm>
            <a:off x="3565080" y="3107520"/>
            <a:ext cx="4140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44" name=""/>
          <p:cNvSpPr/>
          <p:nvPr/>
        </p:nvSpPr>
        <p:spPr>
          <a:xfrm>
            <a:off x="3481200" y="273276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45" name=""/>
          <p:cNvSpPr/>
          <p:nvPr/>
        </p:nvSpPr>
        <p:spPr>
          <a:xfrm>
            <a:off x="3606480" y="3131280"/>
            <a:ext cx="32220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46" name=""/>
          <p:cNvSpPr/>
          <p:nvPr/>
        </p:nvSpPr>
        <p:spPr>
          <a:xfrm>
            <a:off x="3935160" y="3107520"/>
            <a:ext cx="410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47" name=""/>
          <p:cNvSpPr/>
          <p:nvPr/>
        </p:nvSpPr>
        <p:spPr>
          <a:xfrm>
            <a:off x="3850920" y="273276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948" name=""/>
              <p:cNvSpPr txBox="1"/>
              <p:nvPr/>
            </p:nvSpPr>
            <p:spPr>
              <a:xfrm>
                <a:off x="3543120" y="3396240"/>
                <a:ext cx="11268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949" name=""/>
              <p:cNvSpPr txBox="1"/>
              <p:nvPr/>
            </p:nvSpPr>
            <p:spPr>
              <a:xfrm>
                <a:off x="3163680" y="3148560"/>
                <a:ext cx="16020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  <m:r>
                      <m:t xml:space="preserve">1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950" name=""/>
              <p:cNvSpPr txBox="1"/>
              <p:nvPr/>
            </p:nvSpPr>
            <p:spPr>
              <a:xfrm>
                <a:off x="3522240" y="3148560"/>
                <a:ext cx="17316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  <m:r>
                      <m:t xml:space="preserve">2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951" name=""/>
              <p:cNvSpPr txBox="1"/>
              <p:nvPr/>
            </p:nvSpPr>
            <p:spPr>
              <a:xfrm>
                <a:off x="3898440" y="3148560"/>
                <a:ext cx="17316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  <m:r>
                      <m:t xml:space="preserve">3</m:t>
                    </m:r>
                  </m:oMath>
                </a14:m>
              </a:p>
            </p:txBody>
          </p:sp>
        </mc:Choice>
        <mc:Fallback/>
      </mc:AlternateContent>
      <p:sp>
        <p:nvSpPr>
          <p:cNvPr id="952" name=""/>
          <p:cNvSpPr/>
          <p:nvPr/>
        </p:nvSpPr>
        <p:spPr>
          <a:xfrm>
            <a:off x="3200040" y="3107520"/>
            <a:ext cx="4140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3" name=""/>
          <p:cNvSpPr/>
          <p:nvPr/>
        </p:nvSpPr>
        <p:spPr>
          <a:xfrm>
            <a:off x="3034800" y="2927880"/>
            <a:ext cx="166680" cy="19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4" name=""/>
          <p:cNvSpPr/>
          <p:nvPr/>
        </p:nvSpPr>
        <p:spPr>
          <a:xfrm>
            <a:off x="3352320" y="2927880"/>
            <a:ext cx="162000" cy="19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5" name=""/>
          <p:cNvSpPr/>
          <p:nvPr/>
        </p:nvSpPr>
        <p:spPr>
          <a:xfrm>
            <a:off x="3747600" y="2927880"/>
            <a:ext cx="162000" cy="19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6" name=""/>
          <p:cNvSpPr/>
          <p:nvPr/>
        </p:nvSpPr>
        <p:spPr>
          <a:xfrm>
            <a:off x="3319200" y="2732760"/>
            <a:ext cx="162000" cy="1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7" name=""/>
          <p:cNvSpPr/>
          <p:nvPr/>
        </p:nvSpPr>
        <p:spPr>
          <a:xfrm>
            <a:off x="3687480" y="2732760"/>
            <a:ext cx="162000" cy="1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8" name=""/>
          <p:cNvSpPr/>
          <p:nvPr/>
        </p:nvSpPr>
        <p:spPr>
          <a:xfrm>
            <a:off x="4154040" y="2588400"/>
            <a:ext cx="1087560" cy="80784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9" name=""/>
          <p:cNvSpPr/>
          <p:nvPr/>
        </p:nvSpPr>
        <p:spPr>
          <a:xfrm>
            <a:off x="4252680" y="273276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60" name=""/>
          <p:cNvSpPr/>
          <p:nvPr/>
        </p:nvSpPr>
        <p:spPr>
          <a:xfrm>
            <a:off x="4377960" y="3131280"/>
            <a:ext cx="32220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61" name=""/>
          <p:cNvSpPr/>
          <p:nvPr/>
        </p:nvSpPr>
        <p:spPr>
          <a:xfrm>
            <a:off x="4700160" y="3107520"/>
            <a:ext cx="4140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62" name=""/>
          <p:cNvSpPr/>
          <p:nvPr/>
        </p:nvSpPr>
        <p:spPr>
          <a:xfrm>
            <a:off x="4617720" y="273276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63" name=""/>
          <p:cNvSpPr/>
          <p:nvPr/>
        </p:nvSpPr>
        <p:spPr>
          <a:xfrm>
            <a:off x="4741560" y="3131280"/>
            <a:ext cx="32364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64" name=""/>
          <p:cNvSpPr/>
          <p:nvPr/>
        </p:nvSpPr>
        <p:spPr>
          <a:xfrm>
            <a:off x="5070240" y="3107520"/>
            <a:ext cx="410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65" name=""/>
          <p:cNvSpPr/>
          <p:nvPr/>
        </p:nvSpPr>
        <p:spPr>
          <a:xfrm>
            <a:off x="4987440" y="2732760"/>
            <a:ext cx="20340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966" name=""/>
              <p:cNvSpPr txBox="1"/>
              <p:nvPr/>
            </p:nvSpPr>
            <p:spPr>
              <a:xfrm>
                <a:off x="6922800" y="3396240"/>
                <a:ext cx="11088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s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967" name=""/>
              <p:cNvSpPr txBox="1"/>
              <p:nvPr/>
            </p:nvSpPr>
            <p:spPr>
              <a:xfrm>
                <a:off x="4298760" y="3148560"/>
                <a:ext cx="15372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3</m:t>
                        </m:r>
                      </m:sub>
                    </m:sSub>
                    <m:r>
                      <m:t xml:space="preserve">1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968" name=""/>
              <p:cNvSpPr txBox="1"/>
              <p:nvPr/>
            </p:nvSpPr>
            <p:spPr>
              <a:xfrm>
                <a:off x="4659120" y="3148560"/>
                <a:ext cx="17280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3</m:t>
                        </m:r>
                      </m:sub>
                    </m:sSub>
                    <m:r>
                      <m:t xml:space="preserve">2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969" name=""/>
              <p:cNvSpPr txBox="1"/>
              <p:nvPr/>
            </p:nvSpPr>
            <p:spPr>
              <a:xfrm>
                <a:off x="5033520" y="3148560"/>
                <a:ext cx="16668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3</m:t>
                        </m:r>
                      </m:sub>
                    </m:sSub>
                    <m:r>
                      <m:t xml:space="preserve">3</m:t>
                    </m:r>
                  </m:oMath>
                </a14:m>
              </a:p>
            </p:txBody>
          </p:sp>
        </mc:Choice>
        <mc:Fallback/>
      </mc:AlternateContent>
      <p:sp>
        <p:nvSpPr>
          <p:cNvPr id="970" name=""/>
          <p:cNvSpPr/>
          <p:nvPr/>
        </p:nvSpPr>
        <p:spPr>
          <a:xfrm>
            <a:off x="4335120" y="3107520"/>
            <a:ext cx="428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71" name=""/>
          <p:cNvSpPr/>
          <p:nvPr/>
        </p:nvSpPr>
        <p:spPr>
          <a:xfrm>
            <a:off x="4047840" y="2732760"/>
            <a:ext cx="162000" cy="1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72" name=""/>
          <p:cNvSpPr/>
          <p:nvPr/>
        </p:nvSpPr>
        <p:spPr>
          <a:xfrm>
            <a:off x="4176360" y="2927880"/>
            <a:ext cx="160200" cy="19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73" name=""/>
          <p:cNvSpPr/>
          <p:nvPr/>
        </p:nvSpPr>
        <p:spPr>
          <a:xfrm>
            <a:off x="5285880" y="2588400"/>
            <a:ext cx="1087560" cy="80784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74" name=""/>
          <p:cNvSpPr/>
          <p:nvPr/>
        </p:nvSpPr>
        <p:spPr>
          <a:xfrm>
            <a:off x="5384520" y="273276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75" name=""/>
          <p:cNvSpPr/>
          <p:nvPr/>
        </p:nvSpPr>
        <p:spPr>
          <a:xfrm>
            <a:off x="5508360" y="3131280"/>
            <a:ext cx="32364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76" name=""/>
          <p:cNvSpPr/>
          <p:nvPr/>
        </p:nvSpPr>
        <p:spPr>
          <a:xfrm>
            <a:off x="5832000" y="3107520"/>
            <a:ext cx="4140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77" name=""/>
          <p:cNvSpPr/>
          <p:nvPr/>
        </p:nvSpPr>
        <p:spPr>
          <a:xfrm>
            <a:off x="5749560" y="273276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78" name=""/>
          <p:cNvSpPr/>
          <p:nvPr/>
        </p:nvSpPr>
        <p:spPr>
          <a:xfrm>
            <a:off x="5873400" y="3131280"/>
            <a:ext cx="32400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79" name=""/>
          <p:cNvSpPr/>
          <p:nvPr/>
        </p:nvSpPr>
        <p:spPr>
          <a:xfrm>
            <a:off x="6202080" y="3107520"/>
            <a:ext cx="410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0" name=""/>
          <p:cNvSpPr/>
          <p:nvPr/>
        </p:nvSpPr>
        <p:spPr>
          <a:xfrm>
            <a:off x="6119280" y="2732760"/>
            <a:ext cx="20340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1" name=""/>
          <p:cNvSpPr/>
          <p:nvPr/>
        </p:nvSpPr>
        <p:spPr>
          <a:xfrm>
            <a:off x="5466960" y="3107520"/>
            <a:ext cx="4140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2" name=""/>
          <p:cNvSpPr/>
          <p:nvPr/>
        </p:nvSpPr>
        <p:spPr>
          <a:xfrm>
            <a:off x="5117760" y="3131280"/>
            <a:ext cx="168120" cy="1440"/>
          </a:xfrm>
          <a:prstGeom prst="line">
            <a:avLst/>
          </a:prstGeom>
          <a:ln cap="sq" w="190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3" name=""/>
          <p:cNvSpPr/>
          <p:nvPr/>
        </p:nvSpPr>
        <p:spPr>
          <a:xfrm>
            <a:off x="6420960" y="2588400"/>
            <a:ext cx="1089000" cy="80784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4" name=""/>
          <p:cNvSpPr/>
          <p:nvPr/>
        </p:nvSpPr>
        <p:spPr>
          <a:xfrm>
            <a:off x="6519600" y="273276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5" name=""/>
          <p:cNvSpPr/>
          <p:nvPr/>
        </p:nvSpPr>
        <p:spPr>
          <a:xfrm>
            <a:off x="6644880" y="3131280"/>
            <a:ext cx="32220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6" name=""/>
          <p:cNvSpPr/>
          <p:nvPr/>
        </p:nvSpPr>
        <p:spPr>
          <a:xfrm>
            <a:off x="6967080" y="3107520"/>
            <a:ext cx="428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7" name=""/>
          <p:cNvSpPr/>
          <p:nvPr/>
        </p:nvSpPr>
        <p:spPr>
          <a:xfrm>
            <a:off x="6884640" y="273276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8" name=""/>
          <p:cNvSpPr/>
          <p:nvPr/>
        </p:nvSpPr>
        <p:spPr>
          <a:xfrm>
            <a:off x="7009920" y="3131280"/>
            <a:ext cx="32256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9" name=""/>
          <p:cNvSpPr/>
          <p:nvPr/>
        </p:nvSpPr>
        <p:spPr>
          <a:xfrm>
            <a:off x="7337160" y="3107520"/>
            <a:ext cx="428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90" name=""/>
          <p:cNvSpPr/>
          <p:nvPr/>
        </p:nvSpPr>
        <p:spPr>
          <a:xfrm>
            <a:off x="7254360" y="2732760"/>
            <a:ext cx="20340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991" name=""/>
              <p:cNvSpPr txBox="1"/>
              <p:nvPr/>
            </p:nvSpPr>
            <p:spPr>
              <a:xfrm>
                <a:off x="6567120" y="3148560"/>
                <a:ext cx="15228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s</m:t>
                        </m:r>
                      </m:sub>
                    </m:sSub>
                    <m:r>
                      <m:t xml:space="preserve">1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992" name=""/>
              <p:cNvSpPr txBox="1"/>
              <p:nvPr/>
            </p:nvSpPr>
            <p:spPr>
              <a:xfrm>
                <a:off x="6926040" y="3148560"/>
                <a:ext cx="17280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s</m:t>
                        </m:r>
                      </m:sub>
                    </m:sSub>
                    <m:r>
                      <m:t xml:space="preserve">2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993" name=""/>
              <p:cNvSpPr txBox="1"/>
              <p:nvPr/>
            </p:nvSpPr>
            <p:spPr>
              <a:xfrm>
                <a:off x="7302240" y="3148560"/>
                <a:ext cx="164880" cy="154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s</m:t>
                        </m:r>
                      </m:sub>
                    </m:sSub>
                    <m:r>
                      <m:t xml:space="preserve">3</m:t>
                    </m:r>
                  </m:oMath>
                </a14:m>
              </a:p>
            </p:txBody>
          </p:sp>
        </mc:Choice>
        <mc:Fallback/>
      </mc:AlternateContent>
      <p:sp>
        <p:nvSpPr>
          <p:cNvPr id="994" name=""/>
          <p:cNvSpPr/>
          <p:nvPr/>
        </p:nvSpPr>
        <p:spPr>
          <a:xfrm>
            <a:off x="6603480" y="3107520"/>
            <a:ext cx="4140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95" name=""/>
          <p:cNvSpPr/>
          <p:nvPr/>
        </p:nvSpPr>
        <p:spPr>
          <a:xfrm>
            <a:off x="7999200" y="3137400"/>
            <a:ext cx="336240" cy="29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s</a:t>
            </a:r>
            <a:r>
              <a:rPr b="0" lang="ru-RU" sz="1200" spc="-1" strike="noStrike" baseline="-25000">
                <a:solidFill>
                  <a:srgbClr val="000000"/>
                </a:solidFill>
                <a:latin typeface="Times New Roman"/>
                <a:ea typeface="Noto Sans CJK SC Regular"/>
              </a:rPr>
              <a:t>кін.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96" name=""/>
          <p:cNvSpPr/>
          <p:nvPr/>
        </p:nvSpPr>
        <p:spPr>
          <a:xfrm>
            <a:off x="7748280" y="3131280"/>
            <a:ext cx="32220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97" name=""/>
          <p:cNvSpPr/>
          <p:nvPr/>
        </p:nvSpPr>
        <p:spPr>
          <a:xfrm>
            <a:off x="7368840" y="3131280"/>
            <a:ext cx="341280" cy="144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98" name=""/>
          <p:cNvSpPr/>
          <p:nvPr/>
        </p:nvSpPr>
        <p:spPr>
          <a:xfrm>
            <a:off x="7556040" y="2588400"/>
            <a:ext cx="347760" cy="807840"/>
          </a:xfrm>
          <a:prstGeom prst="rect">
            <a:avLst/>
          </a:prstGeom>
          <a:noFill/>
          <a:ln cap="sq" w="648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99" name=""/>
          <p:cNvSpPr/>
          <p:nvPr/>
        </p:nvSpPr>
        <p:spPr>
          <a:xfrm>
            <a:off x="7638840" y="2732760"/>
            <a:ext cx="203040" cy="374760"/>
          </a:xfrm>
          <a:custGeom>
            <a:avLst/>
            <a:gdLst/>
            <a:ahLst/>
            <a:rect l="l" t="t" r="r" b="b"/>
            <a:pathLst>
              <a:path w="52" h="69">
                <a:moveTo>
                  <a:pt x="24" y="69"/>
                </a:moveTo>
                <a:cubicBezTo>
                  <a:pt x="0" y="58"/>
                  <a:pt x="2" y="0"/>
                  <a:pt x="25" y="0"/>
                </a:cubicBezTo>
                <a:cubicBezTo>
                  <a:pt x="48" y="0"/>
                  <a:pt x="52" y="49"/>
                  <a:pt x="30" y="69"/>
                </a:cubicBez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000" name=""/>
              <p:cNvSpPr txBox="1"/>
              <p:nvPr/>
            </p:nvSpPr>
            <p:spPr>
              <a:xfrm>
                <a:off x="7664040" y="3137400"/>
                <a:ext cx="160560" cy="1684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q</m:t>
                        </m:r>
                      </m:sub>
                    </m:sSub>
                    <m:r>
                      <m:t xml:space="preserve">1</m:t>
                    </m:r>
                  </m:oMath>
                </a14:m>
              </a:p>
            </p:txBody>
          </p:sp>
        </mc:Choice>
        <mc:Fallback/>
      </mc:AlternateContent>
      <p:sp>
        <p:nvSpPr>
          <p:cNvPr id="1001" name=""/>
          <p:cNvSpPr/>
          <p:nvPr/>
        </p:nvSpPr>
        <p:spPr>
          <a:xfrm>
            <a:off x="7557840" y="2927880"/>
            <a:ext cx="166680" cy="19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2" name=""/>
          <p:cNvSpPr/>
          <p:nvPr/>
        </p:nvSpPr>
        <p:spPr>
          <a:xfrm>
            <a:off x="7722720" y="3107520"/>
            <a:ext cx="428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003" name=""/>
              <p:cNvSpPr txBox="1"/>
              <p:nvPr/>
            </p:nvSpPr>
            <p:spPr>
              <a:xfrm>
                <a:off x="7687800" y="3396240"/>
                <a:ext cx="117720" cy="1699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ϕ</m:t>
                        </m:r>
                      </m:e>
                      <m:sub>
                        <m:r>
                          <m:t xml:space="preserve">q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p:sp>
        <p:nvSpPr>
          <p:cNvPr id="1004" name=""/>
          <p:cNvSpPr/>
          <p:nvPr/>
        </p:nvSpPr>
        <p:spPr>
          <a:xfrm>
            <a:off x="7832520" y="2747160"/>
            <a:ext cx="166680" cy="1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1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5" name=""/>
          <p:cNvSpPr/>
          <p:nvPr/>
        </p:nvSpPr>
        <p:spPr>
          <a:xfrm>
            <a:off x="8076960" y="3107520"/>
            <a:ext cx="41040" cy="48960"/>
          </a:xfrm>
          <a:prstGeom prst="ellipse">
            <a:avLst/>
          </a:pr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6" name=""/>
          <p:cNvSpPr/>
          <p:nvPr/>
        </p:nvSpPr>
        <p:spPr>
          <a:xfrm>
            <a:off x="7916400" y="2942280"/>
            <a:ext cx="165240" cy="1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6800" bIns="468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Noto Sans CJK SC Regular"/>
              </a:rPr>
              <a:t>0</a:t>
            </a:r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7" name=""/>
          <p:cNvSpPr/>
          <p:nvPr/>
        </p:nvSpPr>
        <p:spPr>
          <a:xfrm>
            <a:off x="684360" y="4364640"/>
            <a:ext cx="8137440" cy="222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b="0" lang="uk-UA" sz="2000" spc="-1" strike="noStrike">
                <a:solidFill>
                  <a:srgbClr val="ff0000"/>
                </a:solidFill>
                <a:latin typeface="Arial"/>
                <a:ea typeface="Noto Sans CJK SC Regular"/>
              </a:rPr>
              <a:t> </a:t>
            </a:r>
            <a:r>
              <a:rPr b="0" lang="uk-UA" sz="2000" spc="-1" strike="noStrike">
                <a:solidFill>
                  <a:srgbClr val="800000"/>
                </a:solidFill>
                <a:latin typeface="Arial"/>
                <a:ea typeface="Noto Sans CJK SC Regular"/>
              </a:rPr>
              <a:t>Модельний сигнал породжується апаратом прихованих марківських моделей (</a:t>
            </a:r>
            <a:r>
              <a:rPr b="0" i="1" lang="uk-UA" sz="2000" spc="-1" strike="noStrike">
                <a:solidFill>
                  <a:srgbClr val="800000"/>
                </a:solidFill>
                <a:latin typeface="Arial"/>
                <a:ea typeface="Noto Sans CJK SC Regular"/>
              </a:rPr>
              <a:t>НММ</a:t>
            </a:r>
            <a:r>
              <a:rPr b="0" lang="uk-UA" sz="2000" spc="-1" strike="noStrike">
                <a:solidFill>
                  <a:srgbClr val="800000"/>
                </a:solidFill>
                <a:latin typeface="Arial"/>
                <a:ea typeface="Noto Sans CJK SC Regular"/>
              </a:rPr>
              <a:t> — </a:t>
            </a:r>
            <a:r>
              <a:rPr b="0" i="1" lang="uk-UA" sz="2000" spc="-1" strike="noStrike">
                <a:solidFill>
                  <a:srgbClr val="800000"/>
                </a:solidFill>
                <a:latin typeface="Arial"/>
                <a:ea typeface="Noto Sans CJK SC Regular"/>
              </a:rPr>
              <a:t>Hidden Markov Model</a:t>
            </a:r>
            <a:r>
              <a:rPr b="0" lang="uk-UA" sz="2000" spc="-1" strike="noStrike">
                <a:solidFill>
                  <a:srgbClr val="800000"/>
                </a:solidFill>
                <a:latin typeface="Arial"/>
                <a:ea typeface="Noto Sans CJK SC Regular"/>
              </a:rPr>
              <a:t>)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 </a:t>
            </a:r>
            <a:r>
              <a:rPr b="0" lang="uk-UA" sz="20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Для кожного варіанту вимови – окрема модель слова, що компонується з акустичних моделей фонем (базових </a:t>
            </a:r>
            <a:r>
              <a:rPr b="0" i="1" lang="uk-UA" sz="20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HMM</a:t>
            </a:r>
            <a:r>
              <a:rPr b="0" lang="uk-UA" sz="20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)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 </a:t>
            </a:r>
            <a:r>
              <a:rPr b="0" lang="uk-UA" sz="20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Пораметри базової </a:t>
            </a:r>
            <a:r>
              <a:rPr b="0" i="1" lang="uk-UA" sz="20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HMM</a:t>
            </a:r>
            <a:r>
              <a:rPr b="0" lang="uk-UA" sz="20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 оцінюються за мовленнєвою навчальною вибіркою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8" name=""/>
          <p:cNvSpPr/>
          <p:nvPr/>
        </p:nvSpPr>
        <p:spPr>
          <a:xfrm>
            <a:off x="1737360" y="3148920"/>
            <a:ext cx="371520" cy="0"/>
          </a:xfrm>
          <a:prstGeom prst="line">
            <a:avLst/>
          </a:prstGeom>
          <a:ln cap="sq" w="19080">
            <a:solidFill>
              <a:srgbClr val="000000"/>
            </a:solidFill>
            <a:miter/>
            <a:tailEnd len="med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9" name=""/>
          <p:cNvSpPr txBox="1"/>
          <p:nvPr/>
        </p:nvSpPr>
        <p:spPr>
          <a:xfrm>
            <a:off x="568080" y="1828800"/>
            <a:ext cx="7060320" cy="546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SIL(SIL </a:t>
            </a:r>
            <a:r>
              <a:rPr b="0" lang="en-US" sz="1500" spc="-1" strike="noStrike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ea typeface="Courier New"/>
              </a:rPr>
              <a:t>к_b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и’)(к_b </a:t>
            </a:r>
            <a:r>
              <a:rPr b="0" lang="en-US" sz="1500" spc="-1" strike="noStrike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ea typeface="Courier New"/>
              </a:rPr>
              <a:t>и’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ц’)(и’ </a:t>
            </a:r>
            <a:r>
              <a:rPr b="0" lang="en-US" sz="1500" spc="-1" strike="noStrike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ea typeface="Courier New"/>
              </a:rPr>
              <a:t>ц’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к)(ц’ </a:t>
            </a:r>
            <a:r>
              <a:rPr b="0" lang="en-US" sz="1500" spc="-1" strike="noStrike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ea typeface="Courier New"/>
              </a:rPr>
              <a:t>к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а_e)(к </a:t>
            </a:r>
            <a:r>
              <a:rPr b="0" lang="en-US" sz="1500" spc="-1" strike="noStrike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ea typeface="Courier New"/>
              </a:rPr>
              <a:t>а_e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з_b)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10" name=""/>
          <p:cNvSpPr txBox="1"/>
          <p:nvPr/>
        </p:nvSpPr>
        <p:spPr>
          <a:xfrm>
            <a:off x="1196640" y="3438360"/>
            <a:ext cx="6811560" cy="318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/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(а_e </a:t>
            </a:r>
            <a:r>
              <a:rPr b="0" lang="en-US" sz="1500" spc="-1" strike="noStrike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ea typeface="Courier New"/>
              </a:rPr>
              <a:t>з_b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й)(з_b </a:t>
            </a:r>
            <a:r>
              <a:rPr b="0" lang="en-US" sz="1500" spc="-1" strike="noStrike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ea typeface="Courier New"/>
              </a:rPr>
              <a:t>й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і’) (й </a:t>
            </a:r>
            <a:r>
              <a:rPr b="0" lang="en-US" sz="1500" spc="-1" strike="noStrike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ea typeface="Courier New"/>
              </a:rPr>
              <a:t>і’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л)(і’ </a:t>
            </a:r>
            <a:r>
              <a:rPr b="0" lang="en-US" sz="1500" spc="-1" strike="noStrike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ea typeface="Courier New"/>
              </a:rPr>
              <a:t>л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а_e)(л </a:t>
            </a:r>
            <a:r>
              <a:rPr b="0" lang="en-US" sz="1500" spc="-1" strike="noStrike">
                <a:solidFill>
                  <a:srgbClr val="000000"/>
                </a:solidFill>
                <a:highlight>
                  <a:srgbClr val="ffff00"/>
                </a:highlight>
                <a:latin typeface="Courier New"/>
                <a:ea typeface="Courier New"/>
              </a:rPr>
              <a:t>а_e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SIL)SIL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PlaceHolder 1"/>
          <p:cNvSpPr>
            <a:spLocks noGrp="1"/>
          </p:cNvSpPr>
          <p:nvPr>
            <p:ph type="title"/>
          </p:nvPr>
        </p:nvSpPr>
        <p:spPr>
          <a:xfrm>
            <a:off x="406080" y="19440"/>
            <a:ext cx="873792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</a:pPr>
            <a:r>
              <a:rPr b="0" lang="uk-UA" sz="2000" spc="-1" strike="noStrike">
                <a:solidFill>
                  <a:srgbClr val="0000cc"/>
                </a:solidFill>
                <a:latin typeface="Arial"/>
              </a:rPr>
              <a:t>Лінгвістична модель: оцінювання допустимості послідовностей слів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2" name=""/>
          <p:cNvSpPr/>
          <p:nvPr/>
        </p:nvSpPr>
        <p:spPr>
          <a:xfrm>
            <a:off x="1562400" y="627120"/>
            <a:ext cx="7466040" cy="642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spcBef>
                <a:spcPts val="1199"/>
              </a:spcBef>
              <a:spcAft>
                <a:spcPts val="998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Times New Roman"/>
              </a:rPr>
              <a:t>Нехай маємо текст, за яким формується ЛМ: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&lt;s&gt; &lt;unk&gt; кицька всю сметану з’їла 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&lt;/s&gt; 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&lt;s&gt; з’їла кицька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 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&lt;/s&gt;   ...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998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Times New Roman"/>
              </a:rPr>
              <a:t>Контексти для ЛМ формуються у вигляді рядків, на початку яких – десятковий логарифм імовірності і послідовність слів: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\1-grams: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-1.0000 &lt;</a:t>
            </a:r>
            <a:r>
              <a:rPr b="1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unk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&gt;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	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-98.9366 &lt;s&gt;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	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-1.0000 &lt;/s&gt;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	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-0.6990 кицька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-0.6990 всю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-0.6990 сметану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	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-0.6990 з’їла 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\2-grams: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-0.2553 &lt;unk&gt; кицька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-0.2553 &lt;s&gt; &lt;unk&gt;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-0.2553 кицька всю 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-0.2553 всю сметану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-0.2553 сметану з’їла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-0.5563 з’їла &lt;/s&gt;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-0.5563 з’їла кицька 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ourier New"/>
                <a:ea typeface="Courier New"/>
              </a:rPr>
              <a:t>...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ourier New"/>
                <a:ea typeface="Courier New"/>
              </a:rPr>
              <a:t>\end\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13" name=""/>
          <p:cNvSpPr txBox="1"/>
          <p:nvPr/>
        </p:nvSpPr>
        <p:spPr>
          <a:xfrm>
            <a:off x="365760" y="914400"/>
            <a:ext cx="1188720" cy="1095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i="1" lang="en-US" sz="2200" spc="-1" strike="noStrike">
                <a:solidFill>
                  <a:srgbClr val="000000"/>
                </a:solidFill>
                <a:latin typeface="Times New Roman"/>
              </a:rPr>
              <a:t>P</a:t>
            </a: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(</a:t>
            </a:r>
            <a:r>
              <a:rPr b="1" i="1" lang="en-US" sz="2200" spc="-1" strike="noStrike">
                <a:solidFill>
                  <a:srgbClr val="000000"/>
                </a:solidFill>
                <a:latin typeface="Times New Roman"/>
              </a:rPr>
              <a:t>w</a:t>
            </a: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):</a:t>
            </a:r>
            <a:endParaRPr b="0" lang="uk-UA" sz="22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n-grams</a:t>
            </a:r>
            <a:endParaRPr b="0" lang="uk-UA" sz="22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RNNLM</a:t>
            </a:r>
            <a:endParaRPr b="0" lang="uk-UA" sz="2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"/>
          <p:cNvSpPr/>
          <p:nvPr/>
        </p:nvSpPr>
        <p:spPr>
          <a:xfrm>
            <a:off x="1139760" y="1763640"/>
            <a:ext cx="7643880" cy="355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marL="341280" indent="-339840">
              <a:lnSpc>
                <a:spcPct val="100000"/>
              </a:lnSpc>
              <a:spcBef>
                <a:spcPts val="561"/>
              </a:spcBef>
              <a:buClr>
                <a:srgbClr val="af9738"/>
              </a:buClr>
              <a:buFont typeface="Arial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1" lang="uk-UA" sz="2400" spc="-1" strike="noStrike">
                <a:solidFill>
                  <a:srgbClr val="000000"/>
                </a:solidFill>
                <a:latin typeface="Arial"/>
              </a:rPr>
              <a:t>Скінченні автомати</a:t>
            </a:r>
            <a:r>
              <a:rPr b="0" lang="uk-UA" sz="2400" spc="-1" strike="noStrike">
                <a:solidFill>
                  <a:srgbClr val="000000"/>
                </a:solidFill>
                <a:latin typeface="Arial"/>
              </a:rPr>
              <a:t>: компактне представлення регулярних множин, що ефективно при пошуку (pattern matching, grep, PCRE; токенізація; стиснення)</a:t>
            </a:r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  <a:p>
            <a:pPr marL="341280" indent="-339840">
              <a:lnSpc>
                <a:spcPct val="100000"/>
              </a:lnSpc>
              <a:spcBef>
                <a:spcPts val="561"/>
              </a:spcBef>
              <a:buClr>
                <a:srgbClr val="af9738"/>
              </a:buClr>
              <a:buFont typeface="Arial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1" lang="uk-UA" sz="2400" spc="-1" strike="noStrike">
                <a:solidFill>
                  <a:srgbClr val="000000"/>
                </a:solidFill>
                <a:latin typeface="Arial"/>
              </a:rPr>
              <a:t>Скінченні трансд’юсери</a:t>
            </a:r>
            <a:r>
              <a:rPr b="0" lang="uk-UA" sz="2400" spc="-1" strike="noStrike">
                <a:solidFill>
                  <a:srgbClr val="000000"/>
                </a:solidFill>
                <a:latin typeface="Arial"/>
              </a:rPr>
              <a:t>: компактне представлення бінарних відношень, що ефективно при пошуку та комбінуванні/каскадах (словники, контекстно-залежні правила)</a:t>
            </a:r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  <a:p>
            <a:pPr marL="341280" indent="-339840">
              <a:lnSpc>
                <a:spcPct val="100000"/>
              </a:lnSpc>
              <a:spcBef>
                <a:spcPts val="561"/>
              </a:spcBef>
              <a:buClr>
                <a:srgbClr val="af9738"/>
              </a:buClr>
              <a:buFont typeface="Arial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1" lang="uk-UA" sz="2400" spc="-1" strike="noStrike">
                <a:solidFill>
                  <a:srgbClr val="000000"/>
                </a:solidFill>
                <a:latin typeface="Arial"/>
              </a:rPr>
              <a:t>Зважені автомати</a:t>
            </a:r>
            <a:r>
              <a:rPr b="0" lang="uk-UA" sz="2400" spc="-1" strike="noStrike">
                <a:solidFill>
                  <a:srgbClr val="000000"/>
                </a:solidFill>
                <a:latin typeface="Arial"/>
              </a:rPr>
              <a:t>: ваги, як правило, відображають необов’язковість, тобто, ймовірності (n-грами, машинний переклад)</a:t>
            </a:r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15" name="PlaceHolder 1"/>
          <p:cNvSpPr>
            <a:spLocks noGrp="1"/>
          </p:cNvSpPr>
          <p:nvPr>
            <p:ph type="title"/>
          </p:nvPr>
        </p:nvSpPr>
        <p:spPr>
          <a:xfrm>
            <a:off x="406080" y="0"/>
            <a:ext cx="841356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</a:pPr>
            <a:r>
              <a:rPr b="0" lang="uk-UA" sz="2000" spc="-1" strike="noStrike">
                <a:solidFill>
                  <a:srgbClr val="0000cc"/>
                </a:solidFill>
                <a:latin typeface="Arial"/>
              </a:rPr>
              <a:t>Ієрархія образів: генеративні моделі в термінах </a:t>
            </a:r>
            <a:r>
              <a:rPr b="0" lang="uk-UA" sz="2000" spc="-1" strike="noStrike">
                <a:solidFill>
                  <a:srgbClr val="0000cc"/>
                </a:solidFill>
                <a:latin typeface="Arial"/>
              </a:rPr>
              <a:t>WFST</a:t>
            </a:r>
            <a:r>
              <a:rPr b="0" lang="uk-UA" sz="2000" spc="-1" strike="noStrike">
                <a:solidFill>
                  <a:srgbClr val="0000cc"/>
                </a:solidFill>
                <a:latin typeface="Arial"/>
              </a:rPr>
              <a:t>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6" name=""/>
          <p:cNvSpPr/>
          <p:nvPr/>
        </p:nvSpPr>
        <p:spPr>
          <a:xfrm>
            <a:off x="0" y="0"/>
            <a:ext cx="9144000" cy="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17" name=""/>
          <p:cNvSpPr/>
          <p:nvPr/>
        </p:nvSpPr>
        <p:spPr>
          <a:xfrm>
            <a:off x="457200" y="45396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2800" spc="-1" strike="noStrike">
                <a:solidFill>
                  <a:srgbClr val="768d5a"/>
                </a:solidFill>
                <a:latin typeface="Arial"/>
              </a:rPr>
              <a:t>Мотивація використання скінченних зважених трансд’юсерів (</a:t>
            </a:r>
            <a:r>
              <a:rPr b="0" i="1" lang="uk-UA" sz="2800" spc="-1" strike="noStrike">
                <a:solidFill>
                  <a:srgbClr val="768d5a"/>
                </a:solidFill>
                <a:latin typeface="Arial"/>
              </a:rPr>
              <a:t>WFST</a:t>
            </a:r>
            <a:r>
              <a:rPr b="0" lang="uk-UA" sz="2800" spc="-1" strike="noStrike">
                <a:solidFill>
                  <a:srgbClr val="768d5a"/>
                </a:solidFill>
                <a:latin typeface="Arial"/>
              </a:rPr>
              <a:t>): </a:t>
            </a:r>
            <a:endParaRPr b="0" lang="uk-UA" sz="2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PlaceHolder 1"/>
          <p:cNvSpPr>
            <a:spLocks noGrp="1"/>
          </p:cNvSpPr>
          <p:nvPr>
            <p:ph type="title"/>
          </p:nvPr>
        </p:nvSpPr>
        <p:spPr>
          <a:xfrm>
            <a:off x="406080" y="0"/>
            <a:ext cx="841356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</a:pPr>
            <a:r>
              <a:rPr b="0" lang="uk-UA" sz="2000" spc="-1" strike="noStrike">
                <a:solidFill>
                  <a:srgbClr val="0000cc"/>
                </a:solidFill>
                <a:latin typeface="Arial"/>
              </a:rPr>
              <a:t>Ієрархія образів: генеративні моделі в термінах WFST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9" name=""/>
          <p:cNvSpPr/>
          <p:nvPr/>
        </p:nvSpPr>
        <p:spPr>
          <a:xfrm>
            <a:off x="0" y="0"/>
            <a:ext cx="9144000" cy="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20" name="" descr=""/>
          <p:cNvPicPr/>
          <p:nvPr/>
        </p:nvPicPr>
        <p:blipFill>
          <a:blip r:embed="rId1"/>
          <a:stretch/>
        </p:blipFill>
        <p:spPr>
          <a:xfrm>
            <a:off x="3240" y="1032840"/>
            <a:ext cx="9144000" cy="4965840"/>
          </a:xfrm>
          <a:prstGeom prst="rect">
            <a:avLst/>
          </a:prstGeom>
          <a:ln w="0">
            <a:noFill/>
          </a:ln>
        </p:spPr>
      </p:pic>
      <p:sp>
        <p:nvSpPr>
          <p:cNvPr id="1021" name=""/>
          <p:cNvSpPr/>
          <p:nvPr/>
        </p:nvSpPr>
        <p:spPr>
          <a:xfrm>
            <a:off x="5477040" y="4856760"/>
            <a:ext cx="3456000" cy="93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>
              <a:lnSpc>
                <a:spcPct val="100000"/>
              </a:lnSpc>
              <a:spcAft>
                <a:spcPts val="1423"/>
              </a:spcAft>
            </a:pPr>
            <a:r>
              <a:rPr b="0" lang="en-US" sz="1800" spc="-1" strike="noStrike">
                <a:solidFill>
                  <a:srgbClr val="af9738"/>
                </a:solidFill>
                <a:latin typeface="Calibri"/>
                <a:ea typeface="Microsoft YaHei"/>
              </a:rPr>
              <a:t>Зважені автомати / акцептори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PlaceHolder 1"/>
          <p:cNvSpPr>
            <a:spLocks noGrp="1"/>
          </p:cNvSpPr>
          <p:nvPr>
            <p:ph type="title"/>
          </p:nvPr>
        </p:nvSpPr>
        <p:spPr>
          <a:xfrm>
            <a:off x="406080" y="0"/>
            <a:ext cx="841356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</a:pPr>
            <a:r>
              <a:rPr b="0" lang="uk-UA" sz="2000" spc="-1" strike="noStrike">
                <a:solidFill>
                  <a:srgbClr val="0000cc"/>
                </a:solidFill>
                <a:latin typeface="Arial"/>
              </a:rPr>
              <a:t>Ієрархія образів: композиція трьох рівнів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3" name=""/>
          <p:cNvSpPr/>
          <p:nvPr/>
        </p:nvSpPr>
        <p:spPr>
          <a:xfrm>
            <a:off x="0" y="0"/>
            <a:ext cx="9144000" cy="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24" name="" descr=""/>
          <p:cNvPicPr/>
          <p:nvPr/>
        </p:nvPicPr>
        <p:blipFill>
          <a:blip r:embed="rId1"/>
          <a:stretch/>
        </p:blipFill>
        <p:spPr>
          <a:xfrm>
            <a:off x="3240" y="1032840"/>
            <a:ext cx="9144000" cy="4965840"/>
          </a:xfrm>
          <a:prstGeom prst="rect">
            <a:avLst/>
          </a:prstGeom>
          <a:ln w="0">
            <a:noFill/>
          </a:ln>
        </p:spPr>
      </p:pic>
      <p:sp>
        <p:nvSpPr>
          <p:cNvPr id="1025" name=""/>
          <p:cNvSpPr/>
          <p:nvPr/>
        </p:nvSpPr>
        <p:spPr>
          <a:xfrm>
            <a:off x="5472000" y="4860360"/>
            <a:ext cx="3456000" cy="93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>
              <a:lnSpc>
                <a:spcPct val="100000"/>
              </a:lnSpc>
              <a:spcAft>
                <a:spcPts val="1423"/>
              </a:spcAft>
            </a:pPr>
            <a:r>
              <a:rPr b="0" lang="en-US" sz="1800" spc="-1" strike="noStrike">
                <a:solidFill>
                  <a:srgbClr val="af9738"/>
                </a:solidFill>
                <a:latin typeface="Calibri"/>
                <a:ea typeface="Microsoft YaHei"/>
              </a:rPr>
              <a:t>Зважені автомати / акцептори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6" name=""/>
          <p:cNvSpPr/>
          <p:nvPr/>
        </p:nvSpPr>
        <p:spPr>
          <a:xfrm>
            <a:off x="0" y="4209480"/>
            <a:ext cx="5394240" cy="2193840"/>
          </a:xfrm>
          <a:prstGeom prst="ellipse">
            <a:avLst/>
          </a:prstGeom>
          <a:gradFill rotWithShape="0">
            <a:gsLst>
              <a:gs pos="0">
                <a:srgbClr val="99ccff">
                  <a:alpha val="0"/>
                </a:srgbClr>
              </a:gs>
              <a:gs pos="100000">
                <a:srgbClr val="99ccff"/>
              </a:gs>
            </a:gsLst>
            <a:path path="rect">
              <a:fillToRect l="50000" t="50000" r="50000" b="50000"/>
            </a:path>
          </a:gradFill>
          <a:ln w="29160">
            <a:solidFill>
              <a:srgbClr val="3465a4">
                <a:alpha val="91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7" name=""/>
          <p:cNvSpPr/>
          <p:nvPr/>
        </p:nvSpPr>
        <p:spPr>
          <a:xfrm>
            <a:off x="1832040" y="5779440"/>
            <a:ext cx="2103480" cy="4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ctr">
              <a:lnSpc>
                <a:spcPct val="100000"/>
              </a:lnSpc>
            </a:pPr>
            <a:r>
              <a:rPr b="0" i="1" lang="uk-UA" sz="1800" spc="-1" strike="noStrike">
                <a:solidFill>
                  <a:srgbClr val="0000cc"/>
                </a:solidFill>
                <a:latin typeface="Arial"/>
              </a:rPr>
              <a:t>базова HMM (</a:t>
            </a:r>
            <a:r>
              <a:rPr b="1" i="1" lang="uk-UA" sz="1800" spc="-1" strike="noStrike">
                <a:solidFill>
                  <a:srgbClr val="0000cc"/>
                </a:solidFill>
                <a:latin typeface="Arial"/>
              </a:rPr>
              <a:t>H</a:t>
            </a:r>
            <a:r>
              <a:rPr b="0" i="1" lang="uk-UA" sz="1800" spc="-1" strike="noStrike">
                <a:solidFill>
                  <a:srgbClr val="0000cc"/>
                </a:solidFill>
                <a:latin typeface="Arial"/>
              </a:rPr>
              <a:t>)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8" name=""/>
          <p:cNvSpPr/>
          <p:nvPr/>
        </p:nvSpPr>
        <p:spPr>
          <a:xfrm>
            <a:off x="6675480" y="2926800"/>
            <a:ext cx="2103480" cy="4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ctr">
              <a:lnSpc>
                <a:spcPct val="100000"/>
              </a:lnSpc>
            </a:pPr>
            <a:r>
              <a:rPr b="0" i="1" lang="uk-UA" sz="1800" spc="-1" strike="noStrike">
                <a:solidFill>
                  <a:srgbClr val="0000cc"/>
                </a:solidFill>
                <a:latin typeface="Arial"/>
              </a:rPr>
              <a:t>Lexicon (</a:t>
            </a:r>
            <a:r>
              <a:rPr b="1" i="1" lang="uk-UA" sz="1800" spc="-1" strike="noStrike">
                <a:solidFill>
                  <a:srgbClr val="0000cc"/>
                </a:solidFill>
                <a:latin typeface="Arial"/>
              </a:rPr>
              <a:t>L</a:t>
            </a:r>
            <a:r>
              <a:rPr b="0" i="1" lang="uk-UA" sz="1800" spc="-1" strike="noStrike">
                <a:solidFill>
                  <a:srgbClr val="0000cc"/>
                </a:solidFill>
                <a:latin typeface="Arial"/>
              </a:rPr>
              <a:t>)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"/>
          <p:cNvSpPr/>
          <p:nvPr/>
        </p:nvSpPr>
        <p:spPr>
          <a:xfrm>
            <a:off x="914400" y="1370880"/>
            <a:ext cx="2103480" cy="4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ctr">
              <a:lnSpc>
                <a:spcPct val="100000"/>
              </a:lnSpc>
            </a:pPr>
            <a:r>
              <a:rPr b="0" i="1" lang="uk-UA" sz="1800" spc="-1" strike="noStrike">
                <a:solidFill>
                  <a:srgbClr val="0000cc"/>
                </a:solidFill>
                <a:latin typeface="Arial"/>
              </a:rPr>
              <a:t>Grammar (</a:t>
            </a:r>
            <a:r>
              <a:rPr b="1" i="1" lang="uk-UA" sz="1800" spc="-1" strike="noStrike">
                <a:solidFill>
                  <a:srgbClr val="0000cc"/>
                </a:solidFill>
                <a:latin typeface="Arial"/>
              </a:rPr>
              <a:t>G</a:t>
            </a:r>
            <a:r>
              <a:rPr b="0" i="1" lang="uk-UA" sz="1800" spc="-1" strike="noStrike">
                <a:solidFill>
                  <a:srgbClr val="0000cc"/>
                </a:solidFill>
                <a:latin typeface="Arial"/>
              </a:rPr>
              <a:t>)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PlaceHolder 1"/>
          <p:cNvSpPr>
            <a:spLocks noGrp="1"/>
          </p:cNvSpPr>
          <p:nvPr>
            <p:ph type="title"/>
          </p:nvPr>
        </p:nvSpPr>
        <p:spPr>
          <a:xfrm>
            <a:off x="406080" y="19440"/>
            <a:ext cx="873792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</a:pPr>
            <a:r>
              <a:rPr b="0" lang="uk-UA" sz="2000" spc="-1" strike="noStrike">
                <a:solidFill>
                  <a:srgbClr val="0000cc"/>
                </a:solidFill>
                <a:latin typeface="Arial"/>
              </a:rPr>
              <a:t>Напрямки End-to-end та Multitask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1" name=""/>
          <p:cNvSpPr/>
          <p:nvPr/>
        </p:nvSpPr>
        <p:spPr>
          <a:xfrm>
            <a:off x="1562400" y="627120"/>
            <a:ext cx="7466040" cy="642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spcBef>
                <a:spcPts val="1199"/>
              </a:spcBef>
              <a:spcAft>
                <a:spcPts val="998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Times New Roman"/>
              </a:rPr>
              <a:t>Нехай маємо 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2" name=""/>
          <p:cNvSpPr txBox="1"/>
          <p:nvPr/>
        </p:nvSpPr>
        <p:spPr>
          <a:xfrm>
            <a:off x="365760" y="914400"/>
            <a:ext cx="1188720" cy="1095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i="1" lang="en-US" sz="2200" spc="-1" strike="noStrike">
                <a:solidFill>
                  <a:srgbClr val="000000"/>
                </a:solidFill>
                <a:latin typeface="Times New Roman"/>
              </a:rPr>
              <a:t>P</a:t>
            </a: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(</a:t>
            </a:r>
            <a:r>
              <a:rPr b="1" i="1" lang="en-US" sz="2200" spc="-1" strike="noStrike">
                <a:solidFill>
                  <a:srgbClr val="000000"/>
                </a:solidFill>
                <a:latin typeface="Times New Roman"/>
              </a:rPr>
              <a:t>w</a:t>
            </a:r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):</a:t>
            </a:r>
            <a:endParaRPr b="0" lang="uk-UA" sz="22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n-grams</a:t>
            </a:r>
            <a:endParaRPr b="0" lang="uk-UA" sz="22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en-US" sz="2200" spc="-1" strike="noStrike">
                <a:solidFill>
                  <a:srgbClr val="000000"/>
                </a:solidFill>
                <a:latin typeface="Times New Roman"/>
              </a:rPr>
              <a:t>RNNLM</a:t>
            </a:r>
            <a:endParaRPr b="0" lang="uk-UA" sz="2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PlaceHolder 1"/>
          <p:cNvSpPr>
            <a:spLocks noGrp="1"/>
          </p:cNvSpPr>
          <p:nvPr>
            <p:ph type="title"/>
          </p:nvPr>
        </p:nvSpPr>
        <p:spPr>
          <a:xfrm>
            <a:off x="151920" y="80280"/>
            <a:ext cx="861084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</a:pPr>
            <a:r>
              <a:rPr b="0" lang="ru-RU" sz="2000" spc="-1" strike="noStrike">
                <a:solidFill>
                  <a:srgbClr val="0000cc"/>
                </a:solidFill>
                <a:latin typeface="Arial"/>
              </a:rPr>
              <a:t>Формування мовленнєвого корпусу: навчальна/контрольна вибірки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34" name="" descr=""/>
          <p:cNvPicPr/>
          <p:nvPr/>
        </p:nvPicPr>
        <p:blipFill>
          <a:blip r:embed="rId1"/>
          <a:stretch/>
        </p:blipFill>
        <p:spPr>
          <a:xfrm>
            <a:off x="369720" y="716040"/>
            <a:ext cx="8464680" cy="5938920"/>
          </a:xfrm>
          <a:prstGeom prst="rect">
            <a:avLst/>
          </a:prstGeom>
          <a:ln w="0">
            <a:noFill/>
          </a:ln>
        </p:spPr>
      </p:pic>
      <p:sp>
        <p:nvSpPr>
          <p:cNvPr id="1035" name=""/>
          <p:cNvSpPr/>
          <p:nvPr/>
        </p:nvSpPr>
        <p:spPr>
          <a:xfrm>
            <a:off x="2727360" y="1023840"/>
            <a:ext cx="6305400" cy="107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5640" indent="-20952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2400" indent="-21096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До 1500 годин фонограм з різною деталізацією розмітки 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8e8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"/>
          <p:cNvSpPr/>
          <p:nvPr/>
        </p:nvSpPr>
        <p:spPr>
          <a:xfrm>
            <a:off x="304920" y="685800"/>
            <a:ext cx="8534160" cy="64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23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2000 – 2006: Вокофони – портативні цифрові диктофони з голосовим 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        управлінням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51" name="" descr=""/>
          <p:cNvPicPr/>
          <p:nvPr/>
        </p:nvPicPr>
        <p:blipFill>
          <a:blip r:embed="rId1"/>
          <a:srcRect l="24453" t="72170" r="40242" b="0"/>
          <a:stretch/>
        </p:blipFill>
        <p:spPr>
          <a:xfrm>
            <a:off x="380880" y="1447920"/>
            <a:ext cx="4267440" cy="2522520"/>
          </a:xfrm>
          <a:prstGeom prst="rect">
            <a:avLst/>
          </a:prstGeom>
          <a:ln w="0">
            <a:noFill/>
          </a:ln>
        </p:spPr>
      </p:pic>
      <p:pic>
        <p:nvPicPr>
          <p:cNvPr id="352" name="" descr=""/>
          <p:cNvPicPr/>
          <p:nvPr/>
        </p:nvPicPr>
        <p:blipFill>
          <a:blip r:embed="rId2"/>
          <a:srcRect l="0" t="5417" r="0" b="0"/>
          <a:stretch/>
        </p:blipFill>
        <p:spPr>
          <a:xfrm>
            <a:off x="5181480" y="1447920"/>
            <a:ext cx="3429000" cy="24937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53" name=""/>
          <p:cNvGraphicFramePr/>
          <p:nvPr/>
        </p:nvGraphicFramePr>
        <p:xfrm>
          <a:off x="5181480" y="4038480"/>
          <a:ext cx="3429000" cy="2295720"/>
        </p:xfrm>
        <a:graphic>
          <a:graphicData uri="http://schemas.openxmlformats.org/presentationml/2006/ole">
            <p:oleObj r:id="rId3" spid="">
              <p:embed/>
              <p:pic>
                <p:nvPicPr>
                  <p:cNvPr id="354" name="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5181480" y="4038480"/>
                    <a:ext cx="3429000" cy="22957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pic>
        <p:nvPicPr>
          <p:cNvPr id="355" name="" descr=""/>
          <p:cNvPicPr/>
          <p:nvPr/>
        </p:nvPicPr>
        <p:blipFill>
          <a:blip r:embed="rId5"/>
          <a:srcRect l="8513" t="26413" r="24271" b="29963"/>
          <a:stretch/>
        </p:blipFill>
        <p:spPr>
          <a:xfrm>
            <a:off x="380880" y="4108320"/>
            <a:ext cx="4267440" cy="2216160"/>
          </a:xfrm>
          <a:prstGeom prst="rect">
            <a:avLst/>
          </a:prstGeom>
          <a:ln w="0">
            <a:noFill/>
          </a:ln>
        </p:spPr>
      </p:pic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 algn="r"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Arial"/>
              </a:rPr>
              <a:t>ДНТП “Образний комп’ютер”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" descr=""/>
          <p:cNvPicPr/>
          <p:nvPr/>
        </p:nvPicPr>
        <p:blipFill>
          <a:blip r:embed="rId1"/>
          <a:stretch/>
        </p:blipFill>
        <p:spPr>
          <a:xfrm>
            <a:off x="4032000" y="2542320"/>
            <a:ext cx="4769640" cy="3649680"/>
          </a:xfrm>
          <a:prstGeom prst="rect">
            <a:avLst/>
          </a:prstGeom>
          <a:ln w="0">
            <a:noFill/>
          </a:ln>
        </p:spPr>
      </p:pic>
      <p:sp>
        <p:nvSpPr>
          <p:cNvPr id="1037" name=""/>
          <p:cNvSpPr/>
          <p:nvPr/>
        </p:nvSpPr>
        <p:spPr>
          <a:xfrm>
            <a:off x="498240" y="915120"/>
            <a:ext cx="77724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1" i="1" lang="uk-UA" sz="5400" spc="-1" strike="noStrike">
                <a:solidFill>
                  <a:srgbClr val="0000cc"/>
                </a:solidFill>
                <a:latin typeface="Arial"/>
              </a:rPr>
              <a:t>Хто говорить?</a:t>
            </a:r>
            <a:endParaRPr b="1" lang="uk-UA" sz="5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transition spd="slow">
    <p:wipe dir="d"/>
  </p:transition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"/>
          <p:cNvSpPr/>
          <p:nvPr/>
        </p:nvSpPr>
        <p:spPr>
          <a:xfrm>
            <a:off x="7164360" y="6308640"/>
            <a:ext cx="190512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873"/>
              </a:spcBef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85563CA4-660B-462F-9A23-3A837FF35F19}" type="slidenum">
              <a:rPr b="0" lang="en-US" sz="1400" spc="-1" strike="noStrike">
                <a:solidFill>
                  <a:srgbClr val="5e574e"/>
                </a:solidFill>
                <a:latin typeface="Arial"/>
              </a:rPr>
              <a:t>&lt;number&gt;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9" name=""/>
          <p:cNvSpPr/>
          <p:nvPr/>
        </p:nvSpPr>
        <p:spPr>
          <a:xfrm>
            <a:off x="396000" y="-27000"/>
            <a:ext cx="77724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i="1" lang="uk-UA" sz="1800" spc="-1" strike="noStrike">
                <a:solidFill>
                  <a:srgbClr val="0000cc"/>
                </a:solidFill>
                <a:latin typeface="Arial"/>
              </a:rPr>
              <a:t>Розпізнавання дикторів методами i/x-векторів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0" name=""/>
          <p:cNvSpPr/>
          <p:nvPr/>
        </p:nvSpPr>
        <p:spPr>
          <a:xfrm>
            <a:off x="746280" y="574560"/>
            <a:ext cx="18396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1" name=""/>
          <p:cNvSpPr/>
          <p:nvPr/>
        </p:nvSpPr>
        <p:spPr>
          <a:xfrm>
            <a:off x="828720" y="5613840"/>
            <a:ext cx="2635200" cy="50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 algn="ctr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1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Ідентифікація</a:t>
            </a:r>
            <a:endParaRPr b="1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 algn="ctr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1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 algn="ctr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1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 </a:t>
            </a:r>
            <a:endParaRPr b="1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2" name=""/>
          <p:cNvSpPr/>
          <p:nvPr/>
        </p:nvSpPr>
        <p:spPr>
          <a:xfrm flipV="1">
            <a:off x="1828800" y="2103120"/>
            <a:ext cx="548640" cy="1188720"/>
          </a:xfrm>
          <a:prstGeom prst="line">
            <a:avLst/>
          </a:prstGeom>
          <a:ln w="1908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3" name=""/>
          <p:cNvSpPr/>
          <p:nvPr/>
        </p:nvSpPr>
        <p:spPr>
          <a:xfrm flipV="1">
            <a:off x="1828800" y="2651760"/>
            <a:ext cx="1828800" cy="640440"/>
          </a:xfrm>
          <a:prstGeom prst="line">
            <a:avLst/>
          </a:prstGeom>
          <a:ln w="1908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4" name=""/>
          <p:cNvSpPr/>
          <p:nvPr/>
        </p:nvSpPr>
        <p:spPr>
          <a:xfrm>
            <a:off x="1828800" y="3292200"/>
            <a:ext cx="822960" cy="1371240"/>
          </a:xfrm>
          <a:prstGeom prst="line">
            <a:avLst/>
          </a:prstGeom>
          <a:ln w="1908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5" name=""/>
          <p:cNvSpPr/>
          <p:nvPr/>
        </p:nvSpPr>
        <p:spPr>
          <a:xfrm flipH="1" flipV="1">
            <a:off x="1188720" y="3108960"/>
            <a:ext cx="640080" cy="183240"/>
          </a:xfrm>
          <a:prstGeom prst="line">
            <a:avLst/>
          </a:prstGeom>
          <a:ln w="1908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6" name=""/>
          <p:cNvSpPr/>
          <p:nvPr/>
        </p:nvSpPr>
        <p:spPr>
          <a:xfrm flipH="1">
            <a:off x="1463040" y="3292200"/>
            <a:ext cx="365760" cy="1919880"/>
          </a:xfrm>
          <a:prstGeom prst="line">
            <a:avLst/>
          </a:prstGeom>
          <a:ln w="1908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7" name=""/>
          <p:cNvSpPr/>
          <p:nvPr/>
        </p:nvSpPr>
        <p:spPr>
          <a:xfrm>
            <a:off x="1828800" y="3292200"/>
            <a:ext cx="1554480" cy="91080"/>
          </a:xfrm>
          <a:prstGeom prst="line">
            <a:avLst/>
          </a:prstGeom>
          <a:ln w="19080">
            <a:solidFill>
              <a:srgbClr val="3465a4"/>
            </a:solidFill>
            <a:custDash>
              <a:ds d="197000" sp="197000"/>
            </a:custDash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8" name=""/>
          <p:cNvSpPr/>
          <p:nvPr/>
        </p:nvSpPr>
        <p:spPr>
          <a:xfrm>
            <a:off x="2905920" y="2926080"/>
            <a:ext cx="111600" cy="457200"/>
          </a:xfrm>
          <a:custGeom>
            <a:avLst/>
            <a:gdLst/>
            <a:ahLst/>
            <a:rect l="0" t="0" r="r" b="b"/>
            <a:pathLst>
              <a:path fill="none" w="310" h="1270">
                <a:moveTo>
                  <a:pt x="0" y="0"/>
                </a:moveTo>
                <a:cubicBezTo>
                  <a:pt x="699" y="635"/>
                  <a:pt x="0" y="1270"/>
                  <a:pt x="0" y="1270"/>
                </a:cubicBezTo>
              </a:path>
            </a:pathLst>
          </a:custGeom>
          <a:ln w="29160">
            <a:solidFill>
              <a:srgbClr val="3465a4"/>
            </a:solidFill>
            <a:round/>
          </a:ln>
        </p:spPr>
        <p:txBody>
          <a:bodyPr lIns="104400" rIns="104400" tIns="118800" bIns="118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9" name=""/>
          <p:cNvSpPr/>
          <p:nvPr/>
        </p:nvSpPr>
        <p:spPr>
          <a:xfrm>
            <a:off x="2213640" y="3320640"/>
            <a:ext cx="388800" cy="630360"/>
          </a:xfrm>
          <a:custGeom>
            <a:avLst/>
            <a:gdLst/>
            <a:ahLst/>
            <a:rect l="0" t="0" r="r" b="b"/>
            <a:pathLst>
              <a:path fill="none" w="1080" h="1751">
                <a:moveTo>
                  <a:pt x="906" y="0"/>
                </a:moveTo>
                <a:cubicBezTo>
                  <a:pt x="1598" y="1295"/>
                  <a:pt x="0" y="1751"/>
                  <a:pt x="0" y="1751"/>
                </a:cubicBezTo>
              </a:path>
            </a:pathLst>
          </a:custGeom>
          <a:ln w="0">
            <a:solidFill>
              <a:srgbClr val="3465a4"/>
            </a:solidFill>
          </a:ln>
        </p:spPr>
        <p:txBody>
          <a:bodyPr lIns="90000" rIns="90000" tIns="45000" bIns="450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0" name=""/>
          <p:cNvSpPr/>
          <p:nvPr/>
        </p:nvSpPr>
        <p:spPr>
          <a:xfrm>
            <a:off x="1371600" y="2011680"/>
            <a:ext cx="98928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6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Особа 5</a:t>
            </a:r>
            <a:endParaRPr b="0" lang="uk-UA" sz="16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 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1" name=""/>
          <p:cNvSpPr/>
          <p:nvPr/>
        </p:nvSpPr>
        <p:spPr>
          <a:xfrm>
            <a:off x="2612880" y="2466000"/>
            <a:ext cx="98928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6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Особа 1</a:t>
            </a:r>
            <a:endParaRPr b="0" lang="uk-UA" sz="16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 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2" name=""/>
          <p:cNvSpPr/>
          <p:nvPr/>
        </p:nvSpPr>
        <p:spPr>
          <a:xfrm>
            <a:off x="2651760" y="4206240"/>
            <a:ext cx="98928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6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Особа 3</a:t>
            </a:r>
            <a:endParaRPr b="0" lang="uk-UA" sz="16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 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3" name=""/>
          <p:cNvSpPr/>
          <p:nvPr/>
        </p:nvSpPr>
        <p:spPr>
          <a:xfrm>
            <a:off x="1571040" y="4663440"/>
            <a:ext cx="98928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6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Особа 2</a:t>
            </a:r>
            <a:endParaRPr b="0" lang="uk-UA" sz="16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 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4" name=""/>
          <p:cNvSpPr/>
          <p:nvPr/>
        </p:nvSpPr>
        <p:spPr>
          <a:xfrm>
            <a:off x="640080" y="3291840"/>
            <a:ext cx="98928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6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Особа 4</a:t>
            </a:r>
            <a:endParaRPr b="0" lang="uk-UA" sz="16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 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5" name=""/>
          <p:cNvSpPr/>
          <p:nvPr/>
        </p:nvSpPr>
        <p:spPr>
          <a:xfrm>
            <a:off x="291600" y="1421280"/>
            <a:ext cx="117144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5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Сегмент 1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6" name=""/>
          <p:cNvSpPr/>
          <p:nvPr/>
        </p:nvSpPr>
        <p:spPr>
          <a:xfrm>
            <a:off x="6439680" y="3396960"/>
            <a:ext cx="1113840" cy="146520"/>
          </a:xfrm>
          <a:prstGeom prst="line">
            <a:avLst/>
          </a:prstGeom>
          <a:ln w="19080">
            <a:solidFill>
              <a:srgbClr val="3465a4"/>
            </a:solidFill>
            <a:custDash>
              <a:ds d="197000" sp="197000"/>
            </a:custDash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7" name=""/>
          <p:cNvSpPr/>
          <p:nvPr/>
        </p:nvSpPr>
        <p:spPr>
          <a:xfrm>
            <a:off x="5273280" y="5577840"/>
            <a:ext cx="2635200" cy="50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 algn="ctr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1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Діаризація</a:t>
            </a:r>
            <a:endParaRPr b="1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 algn="ctr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1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 algn="ctr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1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 </a:t>
            </a:r>
            <a:endParaRPr b="1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8" name=""/>
          <p:cNvSpPr/>
          <p:nvPr/>
        </p:nvSpPr>
        <p:spPr>
          <a:xfrm>
            <a:off x="6435000" y="3412800"/>
            <a:ext cx="1284840" cy="532800"/>
          </a:xfrm>
          <a:prstGeom prst="line">
            <a:avLst/>
          </a:prstGeom>
          <a:ln w="19080">
            <a:solidFill>
              <a:srgbClr val="3465a4"/>
            </a:solidFill>
            <a:custDash>
              <a:ds d="197000" sp="197000"/>
            </a:custDash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9" name=""/>
          <p:cNvSpPr/>
          <p:nvPr/>
        </p:nvSpPr>
        <p:spPr>
          <a:xfrm flipV="1">
            <a:off x="6435000" y="3214080"/>
            <a:ext cx="1650600" cy="198720"/>
          </a:xfrm>
          <a:prstGeom prst="line">
            <a:avLst/>
          </a:prstGeom>
          <a:ln w="19080">
            <a:solidFill>
              <a:srgbClr val="3465a4"/>
            </a:solidFill>
            <a:custDash>
              <a:ds d="197000" sp="197000"/>
            </a:custDash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0" name=""/>
          <p:cNvSpPr/>
          <p:nvPr/>
        </p:nvSpPr>
        <p:spPr>
          <a:xfrm flipH="1" flipV="1">
            <a:off x="6165360" y="2756880"/>
            <a:ext cx="269640" cy="655920"/>
          </a:xfrm>
          <a:prstGeom prst="line">
            <a:avLst/>
          </a:prstGeom>
          <a:ln w="19080">
            <a:solidFill>
              <a:srgbClr val="ff00ff"/>
            </a:solidFill>
            <a:custDash>
              <a:ds d="197000" sp="197000"/>
            </a:custDash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1" name=""/>
          <p:cNvSpPr/>
          <p:nvPr/>
        </p:nvSpPr>
        <p:spPr>
          <a:xfrm flipH="1" flipV="1">
            <a:off x="5616720" y="2482560"/>
            <a:ext cx="823320" cy="935280"/>
          </a:xfrm>
          <a:prstGeom prst="line">
            <a:avLst/>
          </a:prstGeom>
          <a:ln w="19080">
            <a:solidFill>
              <a:srgbClr val="ff00ff"/>
            </a:solidFill>
            <a:custDash>
              <a:ds d="197000" sp="197000"/>
            </a:custDash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2" name=""/>
          <p:cNvSpPr/>
          <p:nvPr/>
        </p:nvSpPr>
        <p:spPr>
          <a:xfrm flipH="1" flipV="1">
            <a:off x="5799600" y="2939760"/>
            <a:ext cx="640440" cy="478080"/>
          </a:xfrm>
          <a:prstGeom prst="line">
            <a:avLst/>
          </a:prstGeom>
          <a:ln w="19080">
            <a:solidFill>
              <a:srgbClr val="ff00ff"/>
            </a:solidFill>
            <a:custDash>
              <a:ds d="197000" sp="197000"/>
            </a:custDash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3" name=""/>
          <p:cNvSpPr/>
          <p:nvPr/>
        </p:nvSpPr>
        <p:spPr>
          <a:xfrm flipH="1" flipV="1">
            <a:off x="6165360" y="2116800"/>
            <a:ext cx="274680" cy="1301040"/>
          </a:xfrm>
          <a:prstGeom prst="line">
            <a:avLst/>
          </a:prstGeom>
          <a:ln w="19080">
            <a:solidFill>
              <a:srgbClr val="ff00ff"/>
            </a:solidFill>
            <a:custDash>
              <a:ds d="197000" sp="197000"/>
            </a:custDash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4" name=""/>
          <p:cNvSpPr/>
          <p:nvPr/>
        </p:nvSpPr>
        <p:spPr>
          <a:xfrm>
            <a:off x="7037280" y="3315600"/>
            <a:ext cx="131400" cy="343080"/>
          </a:xfrm>
          <a:custGeom>
            <a:avLst/>
            <a:gdLst/>
            <a:ahLst/>
            <a:rect l="0" t="0" r="r" b="b"/>
            <a:pathLst>
              <a:path fill="none" w="365" h="953">
                <a:moveTo>
                  <a:pt x="192" y="0"/>
                </a:moveTo>
                <a:cubicBezTo>
                  <a:pt x="673" y="805"/>
                  <a:pt x="0" y="953"/>
                  <a:pt x="0" y="953"/>
                </a:cubicBezTo>
              </a:path>
            </a:pathLst>
          </a:custGeom>
          <a:ln w="0">
            <a:solidFill>
              <a:srgbClr val="3465a4"/>
            </a:solidFill>
          </a:ln>
        </p:spPr>
        <p:txBody>
          <a:bodyPr lIns="90000" rIns="90000" tIns="45000" bIns="450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5" name=""/>
          <p:cNvSpPr/>
          <p:nvPr/>
        </p:nvSpPr>
        <p:spPr>
          <a:xfrm>
            <a:off x="6228000" y="3052080"/>
            <a:ext cx="155520" cy="237600"/>
          </a:xfrm>
          <a:custGeom>
            <a:avLst/>
            <a:gdLst/>
            <a:ahLst/>
            <a:rect l="0" t="0" r="r" b="b"/>
            <a:pathLst>
              <a:path fill="none" w="432" h="660">
                <a:moveTo>
                  <a:pt x="0" y="660"/>
                </a:moveTo>
                <a:cubicBezTo>
                  <a:pt x="41" y="-214"/>
                  <a:pt x="432" y="32"/>
                  <a:pt x="432" y="32"/>
                </a:cubicBezTo>
              </a:path>
            </a:pathLst>
          </a:custGeom>
          <a:ln w="0">
            <a:solidFill>
              <a:srgbClr val="ff00ff"/>
            </a:solidFill>
          </a:ln>
        </p:spPr>
        <p:txBody>
          <a:bodyPr lIns="90000" rIns="90000" tIns="45000" bIns="450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6" name=""/>
          <p:cNvSpPr/>
          <p:nvPr/>
        </p:nvSpPr>
        <p:spPr>
          <a:xfrm flipH="1">
            <a:off x="5616360" y="4933800"/>
            <a:ext cx="640800" cy="0"/>
          </a:xfrm>
          <a:prstGeom prst="line">
            <a:avLst/>
          </a:prstGeom>
          <a:ln w="29160">
            <a:solidFill>
              <a:srgbClr val="ff00ff"/>
            </a:solidFill>
            <a:custDash>
              <a:ds d="197000" sp="197000"/>
            </a:custDash>
            <a:round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7" name=""/>
          <p:cNvSpPr/>
          <p:nvPr/>
        </p:nvSpPr>
        <p:spPr>
          <a:xfrm>
            <a:off x="5612040" y="4494240"/>
            <a:ext cx="644760" cy="0"/>
          </a:xfrm>
          <a:prstGeom prst="line">
            <a:avLst/>
          </a:prstGeom>
          <a:ln w="29160">
            <a:solidFill>
              <a:srgbClr val="3465a4"/>
            </a:solidFill>
            <a:custDash>
              <a:ds d="197000" sp="197000"/>
            </a:custDash>
            <a:round/>
          </a:ln>
        </p:spPr>
        <p:style>
          <a:lnRef idx="0"/>
          <a:fillRef idx="0"/>
          <a:effectRef idx="0"/>
          <a:fontRef idx="minor"/>
        </p:style>
        <p:txBody>
          <a:bodyPr lIns="104400" rIns="104400" tIns="59400" bIns="594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8" name=""/>
          <p:cNvSpPr/>
          <p:nvPr/>
        </p:nvSpPr>
        <p:spPr>
          <a:xfrm>
            <a:off x="6547680" y="4311360"/>
            <a:ext cx="989280" cy="64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6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Особа 1</a:t>
            </a:r>
            <a:endParaRPr b="0" lang="uk-UA" sz="16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6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 </a:t>
            </a:r>
            <a:endParaRPr b="0" lang="uk-UA" sz="16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6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Особа 2</a:t>
            </a:r>
            <a:endParaRPr b="0" lang="uk-UA" sz="16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 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9" name=""/>
          <p:cNvSpPr/>
          <p:nvPr/>
        </p:nvSpPr>
        <p:spPr>
          <a:xfrm>
            <a:off x="7274160" y="2834640"/>
            <a:ext cx="113832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5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Сегмент 1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0" name=""/>
          <p:cNvSpPr/>
          <p:nvPr/>
        </p:nvSpPr>
        <p:spPr>
          <a:xfrm>
            <a:off x="7639920" y="3412800"/>
            <a:ext cx="113832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5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Сегмент 2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1" name=""/>
          <p:cNvSpPr/>
          <p:nvPr/>
        </p:nvSpPr>
        <p:spPr>
          <a:xfrm>
            <a:off x="7548480" y="3945600"/>
            <a:ext cx="113832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5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Сегмент 5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2" name=""/>
          <p:cNvSpPr/>
          <p:nvPr/>
        </p:nvSpPr>
        <p:spPr>
          <a:xfrm>
            <a:off x="6268320" y="1920240"/>
            <a:ext cx="113832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5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Сегмент 3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3" name=""/>
          <p:cNvSpPr/>
          <p:nvPr/>
        </p:nvSpPr>
        <p:spPr>
          <a:xfrm>
            <a:off x="5029200" y="2116800"/>
            <a:ext cx="113832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5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Сегмент 4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4" name=""/>
          <p:cNvSpPr/>
          <p:nvPr/>
        </p:nvSpPr>
        <p:spPr>
          <a:xfrm flipH="1">
            <a:off x="1316160" y="3292200"/>
            <a:ext cx="511920" cy="1096920"/>
          </a:xfrm>
          <a:prstGeom prst="line">
            <a:avLst/>
          </a:prstGeom>
          <a:ln w="19080">
            <a:solidFill>
              <a:srgbClr val="3465a4"/>
            </a:solidFill>
            <a:custDash>
              <a:ds d="197000" sp="197000"/>
            </a:custDash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5" name=""/>
          <p:cNvSpPr/>
          <p:nvPr/>
        </p:nvSpPr>
        <p:spPr>
          <a:xfrm>
            <a:off x="310320" y="4134240"/>
            <a:ext cx="117144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5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Сегмент 3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6" name=""/>
          <p:cNvSpPr/>
          <p:nvPr/>
        </p:nvSpPr>
        <p:spPr>
          <a:xfrm flipV="1">
            <a:off x="1824120" y="3108960"/>
            <a:ext cx="2199240" cy="206640"/>
          </a:xfrm>
          <a:prstGeom prst="line">
            <a:avLst/>
          </a:prstGeom>
          <a:ln w="19080">
            <a:solidFill>
              <a:srgbClr val="3465a4"/>
            </a:solidFill>
            <a:custDash>
              <a:ds d="197000" sp="197000"/>
            </a:custDash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7" name=""/>
          <p:cNvSpPr/>
          <p:nvPr/>
        </p:nvSpPr>
        <p:spPr>
          <a:xfrm>
            <a:off x="3657600" y="2834640"/>
            <a:ext cx="117144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5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Сегмент 2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78" name="" descr=""/>
          <p:cNvPicPr/>
          <p:nvPr/>
        </p:nvPicPr>
        <p:blipFill>
          <a:blip r:embed="rId1"/>
          <a:stretch/>
        </p:blipFill>
        <p:spPr>
          <a:xfrm>
            <a:off x="19800" y="786960"/>
            <a:ext cx="9143640" cy="432000"/>
          </a:xfrm>
          <a:prstGeom prst="rect">
            <a:avLst/>
          </a:prstGeom>
          <a:ln w="0">
            <a:noFill/>
          </a:ln>
        </p:spPr>
      </p:pic>
      <p:sp>
        <p:nvSpPr>
          <p:cNvPr id="1079" name=""/>
          <p:cNvSpPr/>
          <p:nvPr/>
        </p:nvSpPr>
        <p:spPr>
          <a:xfrm rot="5400000">
            <a:off x="451800" y="573480"/>
            <a:ext cx="487440" cy="1351800"/>
          </a:xfrm>
          <a:custGeom>
            <a:avLst/>
            <a:gdLst>
              <a:gd name="textAreaLeft" fmla="*/ 0 w 487440"/>
              <a:gd name="textAreaRight" fmla="*/ 176040 w 487440"/>
              <a:gd name="textAreaTop" fmla="*/ 11520 h 1351800"/>
              <a:gd name="textAreaBottom" fmla="*/ 1340280 h 1351800"/>
            </a:gdLst>
            <a:ahLst/>
            <a:rect l="textAreaLeft" t="textAreaTop" r="textAreaRight" b="textAreaBottom"/>
            <a:pathLst>
              <a:path w="21600" h="21600">
                <a:moveTo>
                  <a:pt x="0" y="0"/>
                </a:moveTo>
                <a:cubicBezTo>
                  <a:pt x="5400" y="0"/>
                  <a:pt x="10800" y="295"/>
                  <a:pt x="10800" y="589"/>
                </a:cubicBezTo>
                <a:lnTo>
                  <a:pt x="10800" y="10263"/>
                </a:lnTo>
                <a:cubicBezTo>
                  <a:pt x="10800" y="10557"/>
                  <a:pt x="16200" y="10852"/>
                  <a:pt x="21600" y="10852"/>
                </a:cubicBezTo>
                <a:cubicBezTo>
                  <a:pt x="16200" y="10852"/>
                  <a:pt x="10800" y="11146"/>
                  <a:pt x="10800" y="11441"/>
                </a:cubicBezTo>
                <a:lnTo>
                  <a:pt x="10800" y="21011"/>
                </a:lnTo>
                <a:cubicBezTo>
                  <a:pt x="10800" y="21305"/>
                  <a:pt x="5400" y="21600"/>
                  <a:pt x="0" y="21600"/>
                </a:cubicBez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0" name=""/>
          <p:cNvSpPr/>
          <p:nvPr/>
        </p:nvSpPr>
        <p:spPr>
          <a:xfrm>
            <a:off x="2703600" y="3418200"/>
            <a:ext cx="117144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5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Сегмент 1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1" name=""/>
          <p:cNvSpPr/>
          <p:nvPr/>
        </p:nvSpPr>
        <p:spPr>
          <a:xfrm>
            <a:off x="1663200" y="1421280"/>
            <a:ext cx="117144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5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Сегмент 2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2" name=""/>
          <p:cNvSpPr/>
          <p:nvPr/>
        </p:nvSpPr>
        <p:spPr>
          <a:xfrm>
            <a:off x="3309120" y="1421280"/>
            <a:ext cx="117144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5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Сегмент 3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3" name=""/>
          <p:cNvSpPr/>
          <p:nvPr/>
        </p:nvSpPr>
        <p:spPr>
          <a:xfrm>
            <a:off x="4937760" y="1421280"/>
            <a:ext cx="117144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5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Сегмент 4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4" name=""/>
          <p:cNvSpPr/>
          <p:nvPr/>
        </p:nvSpPr>
        <p:spPr>
          <a:xfrm>
            <a:off x="6858000" y="1421280"/>
            <a:ext cx="117144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5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Сегмент 5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5" name=""/>
          <p:cNvSpPr/>
          <p:nvPr/>
        </p:nvSpPr>
        <p:spPr>
          <a:xfrm rot="5400000">
            <a:off x="1996560" y="471960"/>
            <a:ext cx="487440" cy="1554480"/>
          </a:xfrm>
          <a:custGeom>
            <a:avLst/>
            <a:gdLst>
              <a:gd name="textAreaLeft" fmla="*/ 0 w 487440"/>
              <a:gd name="textAreaRight" fmla="*/ 176040 w 487440"/>
              <a:gd name="textAreaTop" fmla="*/ 9720 h 1554480"/>
              <a:gd name="textAreaBottom" fmla="*/ 1544760 h 1554480"/>
            </a:gdLst>
            <a:ahLst/>
            <a:rect l="textAreaLeft" t="textAreaTop" r="textAreaRight" b="textAreaBottom"/>
            <a:pathLst>
              <a:path w="21600" h="21600">
                <a:moveTo>
                  <a:pt x="0" y="0"/>
                </a:moveTo>
                <a:cubicBezTo>
                  <a:pt x="5400" y="0"/>
                  <a:pt x="10800" y="223"/>
                  <a:pt x="10800" y="445"/>
                </a:cubicBezTo>
                <a:lnTo>
                  <a:pt x="10800" y="10407"/>
                </a:lnTo>
                <a:cubicBezTo>
                  <a:pt x="10800" y="10629"/>
                  <a:pt x="16200" y="10852"/>
                  <a:pt x="21600" y="10852"/>
                </a:cubicBezTo>
                <a:cubicBezTo>
                  <a:pt x="16200" y="10852"/>
                  <a:pt x="10800" y="11074"/>
                  <a:pt x="10800" y="11297"/>
                </a:cubicBezTo>
                <a:lnTo>
                  <a:pt x="10800" y="21155"/>
                </a:lnTo>
                <a:cubicBezTo>
                  <a:pt x="10800" y="21377"/>
                  <a:pt x="5400" y="21600"/>
                  <a:pt x="0" y="21600"/>
                </a:cubicBez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6" name=""/>
          <p:cNvSpPr/>
          <p:nvPr/>
        </p:nvSpPr>
        <p:spPr>
          <a:xfrm rot="5400000">
            <a:off x="3596760" y="517680"/>
            <a:ext cx="487440" cy="1463040"/>
          </a:xfrm>
          <a:custGeom>
            <a:avLst/>
            <a:gdLst>
              <a:gd name="textAreaLeft" fmla="*/ 0 w 487440"/>
              <a:gd name="textAreaRight" fmla="*/ 176040 w 487440"/>
              <a:gd name="textAreaTop" fmla="*/ 12240 h 1463040"/>
              <a:gd name="textAreaBottom" fmla="*/ 1450800 h 1463040"/>
            </a:gdLst>
            <a:ahLst/>
            <a:rect l="textAreaLeft" t="textAreaTop" r="textAreaRight" b="textAreaBottom"/>
            <a:pathLst>
              <a:path w="21600" h="21600">
                <a:moveTo>
                  <a:pt x="0" y="0"/>
                </a:moveTo>
                <a:cubicBezTo>
                  <a:pt x="5400" y="0"/>
                  <a:pt x="10800" y="295"/>
                  <a:pt x="10800" y="589"/>
                </a:cubicBezTo>
                <a:lnTo>
                  <a:pt x="10800" y="10263"/>
                </a:lnTo>
                <a:cubicBezTo>
                  <a:pt x="10800" y="10557"/>
                  <a:pt x="16200" y="10852"/>
                  <a:pt x="21600" y="10852"/>
                </a:cubicBezTo>
                <a:cubicBezTo>
                  <a:pt x="16200" y="10852"/>
                  <a:pt x="10800" y="11146"/>
                  <a:pt x="10800" y="11441"/>
                </a:cubicBezTo>
                <a:lnTo>
                  <a:pt x="10800" y="21011"/>
                </a:lnTo>
                <a:cubicBezTo>
                  <a:pt x="10800" y="21305"/>
                  <a:pt x="5400" y="21600"/>
                  <a:pt x="0" y="21600"/>
                </a:cubicBez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7" name=""/>
          <p:cNvSpPr/>
          <p:nvPr/>
        </p:nvSpPr>
        <p:spPr>
          <a:xfrm rot="5400000">
            <a:off x="5379840" y="289080"/>
            <a:ext cx="487440" cy="1920240"/>
          </a:xfrm>
          <a:custGeom>
            <a:avLst/>
            <a:gdLst>
              <a:gd name="textAreaLeft" fmla="*/ 0 w 487440"/>
              <a:gd name="textAreaRight" fmla="*/ 176040 w 487440"/>
              <a:gd name="textAreaTop" fmla="*/ 21240 h 1920240"/>
              <a:gd name="textAreaBottom" fmla="*/ 1899000 h 1920240"/>
            </a:gdLst>
            <a:ahLst/>
            <a:rect l="textAreaLeft" t="textAreaTop" r="textAreaRight" b="textAreaBottom"/>
            <a:pathLst>
              <a:path w="21600" h="21600">
                <a:moveTo>
                  <a:pt x="0" y="0"/>
                </a:moveTo>
                <a:cubicBezTo>
                  <a:pt x="5400" y="0"/>
                  <a:pt x="10800" y="385"/>
                  <a:pt x="10800" y="769"/>
                </a:cubicBezTo>
                <a:lnTo>
                  <a:pt x="10800" y="10082"/>
                </a:lnTo>
                <a:cubicBezTo>
                  <a:pt x="10800" y="10467"/>
                  <a:pt x="16200" y="10852"/>
                  <a:pt x="21600" y="10852"/>
                </a:cubicBezTo>
                <a:cubicBezTo>
                  <a:pt x="16200" y="10852"/>
                  <a:pt x="10800" y="11236"/>
                  <a:pt x="10800" y="11621"/>
                </a:cubicBezTo>
                <a:lnTo>
                  <a:pt x="10800" y="20831"/>
                </a:lnTo>
                <a:cubicBezTo>
                  <a:pt x="10800" y="21215"/>
                  <a:pt x="5400" y="21600"/>
                  <a:pt x="0" y="21600"/>
                </a:cubicBez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8" name=""/>
          <p:cNvSpPr/>
          <p:nvPr/>
        </p:nvSpPr>
        <p:spPr>
          <a:xfrm rot="5400000">
            <a:off x="7107480" y="645120"/>
            <a:ext cx="487440" cy="1208160"/>
          </a:xfrm>
          <a:custGeom>
            <a:avLst/>
            <a:gdLst>
              <a:gd name="textAreaLeft" fmla="*/ 0 w 487440"/>
              <a:gd name="textAreaRight" fmla="*/ 176040 w 487440"/>
              <a:gd name="textAreaTop" fmla="*/ 9000 h 1208160"/>
              <a:gd name="textAreaBottom" fmla="*/ 1199160 h 1208160"/>
            </a:gdLst>
            <a:ahLst/>
            <a:rect l="textAreaLeft" t="textAreaTop" r="textAreaRight" b="textAreaBottom"/>
            <a:pathLst>
              <a:path w="21600" h="21600">
                <a:moveTo>
                  <a:pt x="0" y="0"/>
                </a:moveTo>
                <a:cubicBezTo>
                  <a:pt x="5400" y="0"/>
                  <a:pt x="10800" y="261"/>
                  <a:pt x="10800" y="522"/>
                </a:cubicBezTo>
                <a:lnTo>
                  <a:pt x="10800" y="10329"/>
                </a:lnTo>
                <a:cubicBezTo>
                  <a:pt x="10800" y="10590"/>
                  <a:pt x="16200" y="10852"/>
                  <a:pt x="21600" y="10852"/>
                </a:cubicBezTo>
                <a:cubicBezTo>
                  <a:pt x="16200" y="10852"/>
                  <a:pt x="10800" y="11113"/>
                  <a:pt x="10800" y="11374"/>
                </a:cubicBezTo>
                <a:lnTo>
                  <a:pt x="10800" y="21078"/>
                </a:lnTo>
                <a:cubicBezTo>
                  <a:pt x="10800" y="21339"/>
                  <a:pt x="5400" y="21600"/>
                  <a:pt x="0" y="21600"/>
                </a:cubicBez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9" name=""/>
          <p:cNvSpPr/>
          <p:nvPr/>
        </p:nvSpPr>
        <p:spPr>
          <a:xfrm>
            <a:off x="8170200" y="1404360"/>
            <a:ext cx="973800" cy="22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5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Сегмент 6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0" name=""/>
          <p:cNvSpPr/>
          <p:nvPr/>
        </p:nvSpPr>
        <p:spPr>
          <a:xfrm rot="5400000">
            <a:off x="8377560" y="759240"/>
            <a:ext cx="405000" cy="1004400"/>
          </a:xfrm>
          <a:custGeom>
            <a:avLst/>
            <a:gdLst>
              <a:gd name="textAreaLeft" fmla="*/ 0 w 405000"/>
              <a:gd name="textAreaRight" fmla="*/ 146160 w 405000"/>
              <a:gd name="textAreaTop" fmla="*/ 7560 h 1004400"/>
              <a:gd name="textAreaBottom" fmla="*/ 996840 h 1004400"/>
            </a:gdLst>
            <a:ahLst/>
            <a:rect l="textAreaLeft" t="textAreaTop" r="textAreaRight" b="textAreaBottom"/>
            <a:pathLst>
              <a:path w="21600" h="21600">
                <a:moveTo>
                  <a:pt x="0" y="0"/>
                </a:moveTo>
                <a:cubicBezTo>
                  <a:pt x="5400" y="0"/>
                  <a:pt x="10800" y="261"/>
                  <a:pt x="10800" y="522"/>
                </a:cubicBezTo>
                <a:lnTo>
                  <a:pt x="10800" y="10329"/>
                </a:lnTo>
                <a:cubicBezTo>
                  <a:pt x="10800" y="10590"/>
                  <a:pt x="16200" y="10852"/>
                  <a:pt x="21600" y="10852"/>
                </a:cubicBezTo>
                <a:cubicBezTo>
                  <a:pt x="16200" y="10852"/>
                  <a:pt x="10800" y="11113"/>
                  <a:pt x="10800" y="11374"/>
                </a:cubicBezTo>
                <a:lnTo>
                  <a:pt x="10800" y="21078"/>
                </a:lnTo>
                <a:cubicBezTo>
                  <a:pt x="10800" y="21339"/>
                  <a:pt x="5400" y="21600"/>
                  <a:pt x="0" y="21600"/>
                </a:cubicBez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1" name=""/>
          <p:cNvSpPr/>
          <p:nvPr/>
        </p:nvSpPr>
        <p:spPr>
          <a:xfrm>
            <a:off x="4968360" y="3024000"/>
            <a:ext cx="1138320" cy="2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5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Сегмент 6</a:t>
            </a:r>
            <a:endParaRPr b="0" lang="uk-UA" sz="15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transition spd="slow">
    <p:wipe dir="d"/>
  </p:transition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"/>
          <p:cNvSpPr/>
          <p:nvPr/>
        </p:nvSpPr>
        <p:spPr>
          <a:xfrm>
            <a:off x="7164360" y="6308640"/>
            <a:ext cx="190512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873"/>
              </a:spcBef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7A93308D-E256-4E1F-8937-1EA42F9E2144}" type="slidenum">
              <a:rPr b="0" lang="en-US" sz="1400" spc="-1" strike="noStrike">
                <a:solidFill>
                  <a:srgbClr val="5e574e"/>
                </a:solidFill>
                <a:latin typeface="Arial"/>
              </a:rPr>
              <a:t>&lt;number&gt;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3" name=""/>
          <p:cNvSpPr/>
          <p:nvPr/>
        </p:nvSpPr>
        <p:spPr>
          <a:xfrm>
            <a:off x="396000" y="-27000"/>
            <a:ext cx="77724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i="1" lang="uk-UA" sz="1800" spc="-1" strike="noStrike">
                <a:solidFill>
                  <a:srgbClr val="0000cc"/>
                </a:solidFill>
                <a:latin typeface="Arial"/>
              </a:rPr>
              <a:t>Моделювання індивідуальних особливостей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4" name=""/>
          <p:cNvSpPr/>
          <p:nvPr/>
        </p:nvSpPr>
        <p:spPr>
          <a:xfrm>
            <a:off x="746280" y="574560"/>
            <a:ext cx="18396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5" name=""/>
          <p:cNvSpPr/>
          <p:nvPr/>
        </p:nvSpPr>
        <p:spPr>
          <a:xfrm>
            <a:off x="1571040" y="937440"/>
            <a:ext cx="6475680" cy="395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Текстонезалежне розпізнавання дикторів: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додає інформативну ознаку при перетворенні мовлення на текст;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дає змогу оцінити кількість осіб у розмові та моменти переходу мовлення від однієї особи до іншої;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у навчальній вибірці достатньо мати лише позначення особи, яка говорить;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побудовані моделі не мають високої чутливості до мови;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відкриває шлях до пошуку аудіовідеоінформації за голосом особи.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Проблеми: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чутливість до акустичного каналу та навколишніх шумів;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зростання помилки при збільшенні кількості осіб у розмові;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короткі репліки, накладання голосів.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transition spd="slow">
    <p:wipe dir="d"/>
  </p:transition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"/>
          <p:cNvSpPr/>
          <p:nvPr/>
        </p:nvSpPr>
        <p:spPr>
          <a:xfrm>
            <a:off x="498240" y="915120"/>
            <a:ext cx="77724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1" i="1" lang="uk-UA" sz="5400" spc="-1" strike="noStrike">
                <a:solidFill>
                  <a:srgbClr val="0000cc"/>
                </a:solidFill>
                <a:latin typeface="Arial"/>
              </a:rPr>
              <a:t>Де це працює?</a:t>
            </a:r>
            <a:endParaRPr b="1" lang="uk-UA" sz="5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97" name="" descr=""/>
          <p:cNvPicPr/>
          <p:nvPr/>
        </p:nvPicPr>
        <p:blipFill>
          <a:blip r:embed="rId1"/>
          <a:stretch/>
        </p:blipFill>
        <p:spPr>
          <a:xfrm>
            <a:off x="4824000" y="2016000"/>
            <a:ext cx="3551400" cy="4248000"/>
          </a:xfrm>
          <a:prstGeom prst="rect">
            <a:avLst/>
          </a:prstGeom>
          <a:ln w="0">
            <a:noFill/>
          </a:ln>
        </p:spPr>
      </p:pic>
    </p:spTree>
  </p:cSld>
  <p:transition spd="slow">
    <p:wipe dir="d"/>
  </p:transition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"/>
          <p:cNvSpPr/>
          <p:nvPr/>
        </p:nvSpPr>
        <p:spPr>
          <a:xfrm>
            <a:off x="7164360" y="6308640"/>
            <a:ext cx="190512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873"/>
              </a:spcBef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7283F5A0-0B22-4D56-A5A6-B295C37B4A75}" type="slidenum">
              <a:rPr b="0" lang="en-US" sz="1400" spc="-1" strike="noStrike">
                <a:solidFill>
                  <a:srgbClr val="5e574e"/>
                </a:solidFill>
                <a:latin typeface="Arial"/>
              </a:rPr>
              <a:t>&lt;number&gt;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9" name=""/>
          <p:cNvSpPr/>
          <p:nvPr/>
        </p:nvSpPr>
        <p:spPr>
          <a:xfrm>
            <a:off x="324000" y="189000"/>
            <a:ext cx="77724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i="1" lang="uk-UA" sz="1800" spc="-1" strike="noStrike">
                <a:solidFill>
                  <a:srgbClr val="0000cc"/>
                </a:solidFill>
                <a:latin typeface="Arial"/>
              </a:rPr>
              <a:t>Експериментальні системи: 2010-і роки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0" name=""/>
          <p:cNvSpPr/>
          <p:nvPr/>
        </p:nvSpPr>
        <p:spPr>
          <a:xfrm>
            <a:off x="746280" y="574560"/>
            <a:ext cx="18396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1" name=""/>
          <p:cNvSpPr/>
          <p:nvPr/>
        </p:nvSpPr>
        <p:spPr>
          <a:xfrm>
            <a:off x="1925640" y="1225440"/>
            <a:ext cx="5664240" cy="395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У попередніх роботах були представлені базові експериментальні системи: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введення тексту під диктування;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перетворення спонтанного мовлення на текст;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моніторингу телерадіоефіру;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усного перекладу з однієї мови на іншу;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розпізнавання користувачів за голосом.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transition spd="slow">
    <p:wipe dir="d"/>
  </p:transition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"/>
          <p:cNvSpPr/>
          <p:nvPr/>
        </p:nvSpPr>
        <p:spPr>
          <a:xfrm>
            <a:off x="7164360" y="6308640"/>
            <a:ext cx="190512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873"/>
              </a:spcBef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75A8478B-3DF5-459C-BD38-8F6EC3D6BB96}" type="slidenum">
              <a:rPr b="0" lang="en-US" sz="1400" spc="-1" strike="noStrike">
                <a:solidFill>
                  <a:srgbClr val="5e574e"/>
                </a:solidFill>
                <a:latin typeface="Arial"/>
              </a:rPr>
              <a:t>&lt;number&gt;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3" name=""/>
          <p:cNvSpPr/>
          <p:nvPr/>
        </p:nvSpPr>
        <p:spPr>
          <a:xfrm>
            <a:off x="324000" y="189000"/>
            <a:ext cx="77724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i="1" lang="uk-UA" sz="1800" spc="-1" strike="noStrike">
                <a:solidFill>
                  <a:srgbClr val="0000cc"/>
                </a:solidFill>
                <a:latin typeface="Arial"/>
              </a:rPr>
              <a:t>Експериментальна система диктування </a:t>
            </a:r>
            <a:r>
              <a:rPr b="0" i="1" lang="uk-UA" sz="1800" spc="-1" strike="noStrike">
                <a:solidFill>
                  <a:srgbClr val="0000cc"/>
                </a:solidFill>
                <a:latin typeface="Arial"/>
              </a:rPr>
              <a:t>Диригент</a:t>
            </a:r>
            <a:r>
              <a:rPr b="1" i="1" lang="uk-UA" sz="1800" spc="-1" strike="noStrike">
                <a:solidFill>
                  <a:srgbClr val="0000cc"/>
                </a:solidFill>
                <a:latin typeface="Arial"/>
              </a:rPr>
              <a:t> </a:t>
            </a:r>
            <a:r>
              <a:rPr b="0" i="1" lang="uk-UA" sz="1800" spc="-1" strike="noStrike">
                <a:solidFill>
                  <a:srgbClr val="0000cc"/>
                </a:solidFill>
                <a:latin typeface="Arial"/>
              </a:rPr>
              <a:t>(2012)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4" name=""/>
          <p:cNvSpPr/>
          <p:nvPr/>
        </p:nvSpPr>
        <p:spPr>
          <a:xfrm>
            <a:off x="746280" y="574560"/>
            <a:ext cx="18396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5" name=""/>
          <p:cNvSpPr/>
          <p:nvPr/>
        </p:nvSpPr>
        <p:spPr>
          <a:xfrm>
            <a:off x="304920" y="822240"/>
            <a:ext cx="8610480" cy="5776920"/>
          </a:xfrm>
          <a:prstGeom prst="foldedCorner">
            <a:avLst>
              <a:gd name="adj" fmla="val 9148"/>
            </a:avLst>
          </a:prstGeom>
          <a:blipFill rotWithShape="0">
            <a:blip r:embed="rId1"/>
            <a:srcRect/>
            <a:tile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06" name="" descr=""/>
          <p:cNvPicPr/>
          <p:nvPr/>
        </p:nvPicPr>
        <p:blipFill>
          <a:blip r:embed="rId2"/>
          <a:srcRect l="0" t="0" r="0" b="29779"/>
          <a:stretch/>
        </p:blipFill>
        <p:spPr>
          <a:xfrm>
            <a:off x="1187280" y="836640"/>
            <a:ext cx="6624720" cy="5369040"/>
          </a:xfrm>
          <a:prstGeom prst="rect">
            <a:avLst/>
          </a:prstGeom>
          <a:ln w="0">
            <a:noFill/>
          </a:ln>
        </p:spPr>
      </p:pic>
      <p:sp>
        <p:nvSpPr>
          <p:cNvPr id="1107" name=""/>
          <p:cNvSpPr/>
          <p:nvPr/>
        </p:nvSpPr>
        <p:spPr>
          <a:xfrm>
            <a:off x="4605480" y="1481040"/>
            <a:ext cx="3200760" cy="64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 marL="207720" indent="-20772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</a:rPr>
              <a:t>Взаємодія з користувачем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7720" indent="-20772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</a:rPr>
              <a:t>Покриття 95% лексики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transition spd="slow">
    <p:wipe dir="d"/>
  </p:transition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"/>
          <p:cNvSpPr/>
          <p:nvPr/>
        </p:nvSpPr>
        <p:spPr>
          <a:xfrm>
            <a:off x="7164360" y="6308640"/>
            <a:ext cx="190512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873"/>
              </a:spcBef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626F531A-882E-4149-BB60-3FED0F226CA7}" type="slidenum">
              <a:rPr b="0" lang="en-US" sz="1400" spc="-1" strike="noStrike">
                <a:solidFill>
                  <a:srgbClr val="5e574e"/>
                </a:solidFill>
                <a:latin typeface="Arial"/>
                <a:ea typeface="Noto Sans CJK SC Regular"/>
              </a:rPr>
              <a:t>&lt;number&gt;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9" name=""/>
          <p:cNvSpPr/>
          <p:nvPr/>
        </p:nvSpPr>
        <p:spPr>
          <a:xfrm>
            <a:off x="1332000" y="404640"/>
            <a:ext cx="684036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i="1" lang="uk-UA" sz="1800" spc="-1" strike="noStrike">
                <a:solidFill>
                  <a:srgbClr val="0000cc"/>
                </a:solidFill>
                <a:latin typeface="Arial"/>
                <a:ea typeface="Noto Sans CJK SC Regular"/>
              </a:rPr>
              <a:t>Перетворення спонтанного мовлення на текст (2014)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0" name=""/>
          <p:cNvSpPr/>
          <p:nvPr/>
        </p:nvSpPr>
        <p:spPr>
          <a:xfrm>
            <a:off x="746280" y="574560"/>
            <a:ext cx="18396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1" name=""/>
          <p:cNvSpPr/>
          <p:nvPr/>
        </p:nvSpPr>
        <p:spPr>
          <a:xfrm>
            <a:off x="304920" y="822240"/>
            <a:ext cx="8610480" cy="5776920"/>
          </a:xfrm>
          <a:prstGeom prst="foldedCorner">
            <a:avLst>
              <a:gd name="adj" fmla="val 9148"/>
            </a:avLst>
          </a:prstGeom>
          <a:blipFill rotWithShape="0">
            <a:blip r:embed="rId1"/>
            <a:srcRect/>
            <a:tile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12" name="" descr=""/>
          <p:cNvPicPr/>
          <p:nvPr/>
        </p:nvPicPr>
        <p:blipFill>
          <a:blip r:embed="rId2"/>
          <a:srcRect l="0" t="4996" r="0" b="36894"/>
          <a:stretch/>
        </p:blipFill>
        <p:spPr>
          <a:xfrm>
            <a:off x="1332000" y="1224000"/>
            <a:ext cx="6551640" cy="2228760"/>
          </a:xfrm>
          <a:prstGeom prst="rect">
            <a:avLst/>
          </a:prstGeom>
          <a:ln w="0">
            <a:noFill/>
          </a:ln>
        </p:spPr>
      </p:pic>
      <p:sp>
        <p:nvSpPr>
          <p:cNvPr id="1113" name=""/>
          <p:cNvSpPr/>
          <p:nvPr/>
        </p:nvSpPr>
        <p:spPr>
          <a:xfrm>
            <a:off x="2160720" y="3887640"/>
            <a:ext cx="5472000" cy="93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Без взаємодії з диктором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Послівна надійність 60-80% </a:t>
            </a:r>
            <a:br>
              <a:rPr sz="1800"/>
            </a:b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(в залежності від якості запису)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Веб-сервіс з можливістю редагування тексту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transition>
    <p:wipe dir="d"/>
  </p:transition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"/>
          <p:cNvSpPr/>
          <p:nvPr/>
        </p:nvSpPr>
        <p:spPr>
          <a:xfrm>
            <a:off x="7164360" y="6308640"/>
            <a:ext cx="190512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873"/>
              </a:spcBef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E271F741-C28F-4098-B0A2-9827F9102F5B}" type="slidenum">
              <a:rPr b="0" lang="en-US" sz="1400" spc="-1" strike="noStrike">
                <a:solidFill>
                  <a:srgbClr val="5e574e"/>
                </a:solidFill>
                <a:latin typeface="Arial"/>
                <a:ea typeface="Noto Sans CJK SC Regular"/>
              </a:rPr>
              <a:t>&lt;number&gt;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5" name=""/>
          <p:cNvSpPr/>
          <p:nvPr/>
        </p:nvSpPr>
        <p:spPr>
          <a:xfrm>
            <a:off x="324000" y="595440"/>
            <a:ext cx="88200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i="1" lang="uk-UA" sz="1800" spc="-1" strike="noStrike">
                <a:solidFill>
                  <a:srgbClr val="0000cc"/>
                </a:solidFill>
                <a:latin typeface="Arial"/>
                <a:ea typeface="Noto Sans CJK SC Regular"/>
              </a:rPr>
              <a:t>Розпізнавання користувачів за голосом (2016)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6" name=""/>
          <p:cNvSpPr/>
          <p:nvPr/>
        </p:nvSpPr>
        <p:spPr>
          <a:xfrm>
            <a:off x="746280" y="574560"/>
            <a:ext cx="18396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7" name=""/>
          <p:cNvSpPr/>
          <p:nvPr/>
        </p:nvSpPr>
        <p:spPr>
          <a:xfrm>
            <a:off x="312840" y="1268280"/>
            <a:ext cx="8610480" cy="5330880"/>
          </a:xfrm>
          <a:prstGeom prst="foldedCorner">
            <a:avLst>
              <a:gd name="adj" fmla="val 9148"/>
            </a:avLst>
          </a:prstGeom>
          <a:blipFill rotWithShape="0">
            <a:blip r:embed="rId1"/>
            <a:srcRect/>
            <a:tile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8" name=""/>
          <p:cNvSpPr/>
          <p:nvPr/>
        </p:nvSpPr>
        <p:spPr>
          <a:xfrm>
            <a:off x="-573120" y="4325760"/>
            <a:ext cx="12453840" cy="64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9" name=""/>
          <p:cNvSpPr/>
          <p:nvPr/>
        </p:nvSpPr>
        <p:spPr>
          <a:xfrm>
            <a:off x="5796000" y="1660680"/>
            <a:ext cx="2952720" cy="256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5640" indent="-20484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6280" indent="-2062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Створення на основі моделювання індивідуальних особливостей мовця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6280" indent="-2062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Визначення метаданих: хто говорить із відомих системі осіб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6280" indent="-2062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Визначення моменту переходу черги говорити до іншої людини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6280" indent="-2062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Реалізація як на ПК, так і на портативному пристрої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120" name=""/>
          <p:cNvGrpSpPr/>
          <p:nvPr/>
        </p:nvGrpSpPr>
        <p:grpSpPr>
          <a:xfrm>
            <a:off x="1503360" y="1751040"/>
            <a:ext cx="3244680" cy="4275000"/>
            <a:chOff x="1503360" y="1751040"/>
            <a:chExt cx="3244680" cy="4275000"/>
          </a:xfrm>
        </p:grpSpPr>
        <p:pic>
          <p:nvPicPr>
            <p:cNvPr id="1121" name="" descr=""/>
            <p:cNvPicPr/>
            <p:nvPr/>
          </p:nvPicPr>
          <p:blipFill>
            <a:blip r:embed="rId2"/>
            <a:stretch/>
          </p:blipFill>
          <p:spPr>
            <a:xfrm>
              <a:off x="1503360" y="1751040"/>
              <a:ext cx="3244680" cy="2874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22" name="" descr=""/>
            <p:cNvPicPr/>
            <p:nvPr/>
          </p:nvPicPr>
          <p:blipFill>
            <a:blip r:embed="rId3"/>
            <a:srcRect l="0" t="0" r="0" b="50996"/>
            <a:stretch/>
          </p:blipFill>
          <p:spPr>
            <a:xfrm>
              <a:off x="1503360" y="4624560"/>
              <a:ext cx="3244680" cy="1401480"/>
            </a:xfrm>
            <a:prstGeom prst="rect">
              <a:avLst/>
            </a:prstGeom>
            <a:ln w="0">
              <a:noFill/>
            </a:ln>
          </p:spPr>
        </p:pic>
      </p:grpSp>
    </p:spTree>
  </p:cSld>
  <p:transition>
    <p:wipe dir="d"/>
  </p:transition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8e8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"/>
          <p:cNvSpPr/>
          <p:nvPr/>
        </p:nvSpPr>
        <p:spPr>
          <a:xfrm>
            <a:off x="7164360" y="6308640"/>
            <a:ext cx="190512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876"/>
              </a:spcBef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fld id="{5B2B28FB-5B67-4782-9A5F-4B84E54C6EA5}" type="slidenum">
              <a:rPr b="0" lang="en-US" sz="1400" spc="-1" strike="noStrike">
                <a:solidFill>
                  <a:srgbClr val="5e574e"/>
                </a:solidFill>
                <a:latin typeface="Arial"/>
              </a:rPr>
              <a:t>&lt;number&gt;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4" name=""/>
          <p:cNvSpPr/>
          <p:nvPr/>
        </p:nvSpPr>
        <p:spPr>
          <a:xfrm>
            <a:off x="324000" y="595440"/>
            <a:ext cx="88200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i="1" lang="uk-UA" sz="1800" spc="-1" strike="noStrike">
                <a:solidFill>
                  <a:srgbClr val="0000cc"/>
                </a:solidFill>
                <a:latin typeface="Arial"/>
              </a:rPr>
              <a:t>Підсистема усного діалогу на прикладі інтерактивного замовлення квитків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5" name=""/>
          <p:cNvSpPr/>
          <p:nvPr/>
        </p:nvSpPr>
        <p:spPr>
          <a:xfrm>
            <a:off x="746280" y="574560"/>
            <a:ext cx="18396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6" name=""/>
          <p:cNvSpPr/>
          <p:nvPr/>
        </p:nvSpPr>
        <p:spPr>
          <a:xfrm>
            <a:off x="312840" y="1268280"/>
            <a:ext cx="8610480" cy="5330880"/>
          </a:xfrm>
          <a:prstGeom prst="foldedCorner">
            <a:avLst>
              <a:gd name="adj" fmla="val 9148"/>
            </a:avLst>
          </a:prstGeom>
          <a:blipFill rotWithShape="0">
            <a:blip r:embed="rId1"/>
            <a:srcRect/>
            <a:tile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7" name=""/>
          <p:cNvSpPr/>
          <p:nvPr/>
        </p:nvSpPr>
        <p:spPr>
          <a:xfrm>
            <a:off x="-573120" y="4325760"/>
            <a:ext cx="12453840" cy="64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8" name=""/>
          <p:cNvSpPr/>
          <p:nvPr/>
        </p:nvSpPr>
        <p:spPr>
          <a:xfrm>
            <a:off x="6767640" y="1341360"/>
            <a:ext cx="2376360" cy="256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6000" indent="-212760">
              <a:lnSpc>
                <a:spcPct val="100000"/>
              </a:lnSpc>
              <a:tabLst>
                <a:tab algn="l" pos="0"/>
                <a:tab algn="l" pos="216000"/>
                <a:tab algn="l" pos="663480"/>
                <a:tab algn="l" pos="1112760"/>
                <a:tab algn="l" pos="1562040"/>
                <a:tab algn="l" pos="2011320"/>
                <a:tab algn="l" pos="2460600"/>
                <a:tab algn="l" pos="2909880"/>
                <a:tab algn="l" pos="3359160"/>
                <a:tab algn="l" pos="3808440"/>
                <a:tab algn="l" pos="4257720"/>
                <a:tab algn="l" pos="4707000"/>
                <a:tab algn="l" pos="5156280"/>
                <a:tab algn="l" pos="5605560"/>
                <a:tab algn="l" pos="6054840"/>
                <a:tab algn="l" pos="6504120"/>
                <a:tab algn="l" pos="6953400"/>
                <a:tab algn="l" pos="7402680"/>
                <a:tab algn="l" pos="7851600"/>
                <a:tab algn="l" pos="8300880"/>
                <a:tab algn="l" pos="8750160"/>
                <a:tab algn="l" pos="9199440"/>
                <a:tab algn="l" pos="9601200"/>
                <a:tab algn="l" pos="10058400"/>
                <a:tab algn="l" pos="10515600"/>
              </a:tabLst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4200" indent="-21276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216000"/>
                <a:tab algn="l" pos="663480"/>
                <a:tab algn="l" pos="1112760"/>
                <a:tab algn="l" pos="1562040"/>
                <a:tab algn="l" pos="2011320"/>
                <a:tab algn="l" pos="2460600"/>
                <a:tab algn="l" pos="2909880"/>
                <a:tab algn="l" pos="3359160"/>
                <a:tab algn="l" pos="3808440"/>
                <a:tab algn="l" pos="4257720"/>
                <a:tab algn="l" pos="4707000"/>
                <a:tab algn="l" pos="5156280"/>
                <a:tab algn="l" pos="5605560"/>
                <a:tab algn="l" pos="6054840"/>
                <a:tab algn="l" pos="6504120"/>
                <a:tab algn="l" pos="6953400"/>
                <a:tab algn="l" pos="7402680"/>
                <a:tab algn="l" pos="7851600"/>
                <a:tab algn="l" pos="8300880"/>
                <a:tab algn="l" pos="8750160"/>
                <a:tab algn="l" pos="9199440"/>
                <a:tab algn="l" pos="9601200"/>
                <a:tab algn="l" pos="10058400"/>
                <a:tab algn="l" pos="105156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</a:rPr>
              <a:t>Смислова інтерпретація мовленнєвого сигналу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4200" indent="-21276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216000"/>
                <a:tab algn="l" pos="663480"/>
                <a:tab algn="l" pos="1112760"/>
                <a:tab algn="l" pos="1562040"/>
                <a:tab algn="l" pos="2011320"/>
                <a:tab algn="l" pos="2460600"/>
                <a:tab algn="l" pos="2909880"/>
                <a:tab algn="l" pos="3359160"/>
                <a:tab algn="l" pos="3808440"/>
                <a:tab algn="l" pos="4257720"/>
                <a:tab algn="l" pos="4707000"/>
                <a:tab algn="l" pos="5156280"/>
                <a:tab algn="l" pos="5605560"/>
                <a:tab algn="l" pos="6054840"/>
                <a:tab algn="l" pos="6504120"/>
                <a:tab algn="l" pos="6953400"/>
                <a:tab algn="l" pos="7402680"/>
                <a:tab algn="l" pos="7851600"/>
                <a:tab algn="l" pos="8300880"/>
                <a:tab algn="l" pos="8750160"/>
                <a:tab algn="l" pos="9199440"/>
                <a:tab algn="l" pos="9601200"/>
                <a:tab algn="l" pos="10058400"/>
                <a:tab algn="l" pos="105156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</a:rPr>
              <a:t>Можливість побудови усного діалогу людини і машини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9" name=""/>
          <p:cNvSpPr/>
          <p:nvPr/>
        </p:nvSpPr>
        <p:spPr>
          <a:xfrm>
            <a:off x="406440" y="0"/>
            <a:ext cx="77724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i="1" lang="uk-UA" sz="2000" spc="-1" strike="noStrike">
                <a:solidFill>
                  <a:srgbClr val="0000cc"/>
                </a:solidFill>
                <a:latin typeface="Arial"/>
              </a:rPr>
              <a:t>Базова система вза</a:t>
            </a:r>
            <a:r>
              <a:rPr b="0" i="1" lang="ru-RU" sz="2000" spc="-1" strike="noStrike">
                <a:solidFill>
                  <a:srgbClr val="0000cc"/>
                </a:solidFill>
                <a:latin typeface="Arial"/>
              </a:rPr>
              <a:t>є</a:t>
            </a:r>
            <a:r>
              <a:rPr b="0" i="1" lang="uk-UA" sz="2000" spc="-1" strike="noStrike">
                <a:solidFill>
                  <a:srgbClr val="0000cc"/>
                </a:solidFill>
                <a:latin typeface="Arial"/>
              </a:rPr>
              <a:t>модії людини і машини голосом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30" name="" descr=""/>
          <p:cNvPicPr/>
          <p:nvPr/>
        </p:nvPicPr>
        <p:blipFill>
          <a:blip r:embed="rId2"/>
          <a:stretch/>
        </p:blipFill>
        <p:spPr>
          <a:xfrm>
            <a:off x="539640" y="1484280"/>
            <a:ext cx="5467320" cy="4314960"/>
          </a:xfrm>
          <a:prstGeom prst="rect">
            <a:avLst/>
          </a:prstGeom>
          <a:ln w="0">
            <a:noFill/>
          </a:ln>
        </p:spPr>
      </p:pic>
    </p:spTree>
  </p:cSld>
  <p:transition>
    <p:wipe dir="d"/>
  </p:transition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"/>
          <p:cNvSpPr/>
          <p:nvPr/>
        </p:nvSpPr>
        <p:spPr>
          <a:xfrm>
            <a:off x="7164360" y="6308640"/>
            <a:ext cx="190512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873"/>
              </a:spcBef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CF5C11DA-FD20-43AA-A026-BD395DA4530D}" type="slidenum">
              <a:rPr b="0" lang="en-US" sz="1400" spc="-1" strike="noStrike">
                <a:solidFill>
                  <a:srgbClr val="5e574e"/>
                </a:solidFill>
                <a:latin typeface="Arial"/>
                <a:ea typeface="Noto Sans CJK SC Regular"/>
              </a:rPr>
              <a:t>&lt;number&gt;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2" name=""/>
          <p:cNvSpPr/>
          <p:nvPr/>
        </p:nvSpPr>
        <p:spPr>
          <a:xfrm>
            <a:off x="324000" y="404640"/>
            <a:ext cx="81720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i="1" lang="uk-UA" sz="1800" spc="-1" strike="noStrike">
                <a:solidFill>
                  <a:srgbClr val="0000cc"/>
                </a:solidFill>
                <a:latin typeface="Arial"/>
                <a:ea typeface="Noto Sans CJK SC Regular"/>
              </a:rPr>
              <a:t>Багатомовність: усний переклад з однієї мови на іншу </a:t>
            </a:r>
            <a:r>
              <a:rPr b="0" i="1" lang="uk-UA" sz="1800" spc="-1" strike="noStrike">
                <a:solidFill>
                  <a:srgbClr val="0000cc"/>
                </a:solidFill>
                <a:latin typeface="Arial"/>
                <a:ea typeface="Noto Sans CJK SC Regular"/>
              </a:rPr>
              <a:t>vOKopreter (2010)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3" name=""/>
          <p:cNvSpPr/>
          <p:nvPr/>
        </p:nvSpPr>
        <p:spPr>
          <a:xfrm>
            <a:off x="746280" y="574560"/>
            <a:ext cx="18396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4" name=""/>
          <p:cNvSpPr/>
          <p:nvPr/>
        </p:nvSpPr>
        <p:spPr>
          <a:xfrm>
            <a:off x="312840" y="822240"/>
            <a:ext cx="8610480" cy="5776920"/>
          </a:xfrm>
          <a:prstGeom prst="foldedCorner">
            <a:avLst>
              <a:gd name="adj" fmla="val 9148"/>
            </a:avLst>
          </a:prstGeom>
          <a:blipFill rotWithShape="0">
            <a:blip r:embed="rId1"/>
            <a:srcRect/>
            <a:tile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5" name=""/>
          <p:cNvSpPr/>
          <p:nvPr/>
        </p:nvSpPr>
        <p:spPr>
          <a:xfrm>
            <a:off x="-573120" y="4325760"/>
            <a:ext cx="12453840" cy="64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6" name=""/>
          <p:cNvSpPr/>
          <p:nvPr/>
        </p:nvSpPr>
        <p:spPr>
          <a:xfrm>
            <a:off x="1224000" y="4218120"/>
            <a:ext cx="7272360" cy="137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5640" indent="-209520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1096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смисловий переклад на основі генеративної моделі смислової інтерпретації мовленнєвого сигналу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1096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пари з мов: українська, російська й англійська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1096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14 предметних областей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1096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 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37" name="" descr=""/>
          <p:cNvPicPr/>
          <p:nvPr/>
        </p:nvPicPr>
        <p:blipFill>
          <a:blip r:embed="rId2"/>
          <a:stretch/>
        </p:blipFill>
        <p:spPr>
          <a:xfrm>
            <a:off x="611280" y="1413000"/>
            <a:ext cx="4105080" cy="2846160"/>
          </a:xfrm>
          <a:prstGeom prst="rect">
            <a:avLst/>
          </a:prstGeom>
          <a:ln w="0">
            <a:noFill/>
          </a:ln>
        </p:spPr>
      </p:pic>
      <p:pic>
        <p:nvPicPr>
          <p:cNvPr id="1138" name="" descr=""/>
          <p:cNvPicPr/>
          <p:nvPr/>
        </p:nvPicPr>
        <p:blipFill>
          <a:blip r:embed="rId3"/>
          <a:stretch/>
        </p:blipFill>
        <p:spPr>
          <a:xfrm>
            <a:off x="4716360" y="1413000"/>
            <a:ext cx="4176720" cy="2803320"/>
          </a:xfrm>
          <a:prstGeom prst="rect">
            <a:avLst/>
          </a:prstGeom>
          <a:ln w="0">
            <a:noFill/>
          </a:ln>
        </p:spPr>
      </p:pic>
      <p:sp>
        <p:nvSpPr>
          <p:cNvPr id="1139" name=""/>
          <p:cNvSpPr/>
          <p:nvPr/>
        </p:nvSpPr>
        <p:spPr>
          <a:xfrm>
            <a:off x="0" y="1395360"/>
            <a:ext cx="9144000" cy="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40" name=""/>
          <p:cNvSpPr/>
          <p:nvPr/>
        </p:nvSpPr>
        <p:spPr>
          <a:xfrm>
            <a:off x="4437360" y="3441240"/>
            <a:ext cx="269280" cy="30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spAutoFit/>
          </a:bodyPr>
          <a:p>
            <a:pPr algn="ctr"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 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transition>
    <p:wipe dir="d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8e8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"/>
          <p:cNvSpPr/>
          <p:nvPr/>
        </p:nvSpPr>
        <p:spPr>
          <a:xfrm>
            <a:off x="0" y="533520"/>
            <a:ext cx="914400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r"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Проф. Вінцюк презентує Вокофон в Українському домі - 2002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358" name=""/>
          <p:cNvGraphicFramePr/>
          <p:nvPr/>
        </p:nvGraphicFramePr>
        <p:xfrm>
          <a:off x="304920" y="914400"/>
          <a:ext cx="7537320" cy="565164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359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304920" y="914400"/>
                    <a:ext cx="7537320" cy="56516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 algn="r"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Arial"/>
              </a:rPr>
              <a:t>ДНТП “Образний комп’ютер”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bg>
      <p:bgPr>
        <a:solidFill>
          <a:srgbClr val="e8e8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"/>
          <p:cNvSpPr/>
          <p:nvPr/>
        </p:nvSpPr>
        <p:spPr>
          <a:xfrm>
            <a:off x="304920" y="822240"/>
            <a:ext cx="8610480" cy="5776920"/>
          </a:xfrm>
          <a:prstGeom prst="foldedCorner">
            <a:avLst>
              <a:gd name="adj" fmla="val 9148"/>
            </a:avLst>
          </a:prstGeom>
          <a:blipFill rotWithShape="0">
            <a:blip r:embed="rId1"/>
            <a:srcRect/>
            <a:tile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42" name="PlaceHolder 1"/>
          <p:cNvSpPr>
            <a:spLocks noGrp="1"/>
          </p:cNvSpPr>
          <p:nvPr>
            <p:ph type="title"/>
          </p:nvPr>
        </p:nvSpPr>
        <p:spPr>
          <a:xfrm>
            <a:off x="406440" y="0"/>
            <a:ext cx="77724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i="1" lang="uk-UA" sz="1800" spc="-1" strike="noStrike">
                <a:solidFill>
                  <a:srgbClr val="0000cc"/>
                </a:solidFill>
                <a:latin typeface="Arial"/>
              </a:rPr>
              <a:t>Моделювання допустимих послідовностей слів для української мови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3" name=""/>
          <p:cNvSpPr/>
          <p:nvPr/>
        </p:nvSpPr>
        <p:spPr>
          <a:xfrm>
            <a:off x="746280" y="574560"/>
            <a:ext cx="18396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44" name="" descr=""/>
          <p:cNvPicPr/>
          <p:nvPr/>
        </p:nvPicPr>
        <p:blipFill>
          <a:blip r:embed="rId2"/>
          <a:srcRect l="0" t="39686" r="0" b="6599"/>
          <a:stretch/>
        </p:blipFill>
        <p:spPr>
          <a:xfrm>
            <a:off x="684360" y="836640"/>
            <a:ext cx="3257280" cy="5329080"/>
          </a:xfrm>
          <a:prstGeom prst="rect">
            <a:avLst/>
          </a:prstGeom>
          <a:ln w="0">
            <a:noFill/>
          </a:ln>
        </p:spPr>
      </p:pic>
      <p:sp>
        <p:nvSpPr>
          <p:cNvPr id="1145" name=""/>
          <p:cNvSpPr/>
          <p:nvPr/>
        </p:nvSpPr>
        <p:spPr>
          <a:xfrm>
            <a:off x="4788000" y="1101600"/>
            <a:ext cx="4032000" cy="492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25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ЧОМУ СКАЖІТЬ ДОРІВНЮЄ РІЗНИЦЯ ЧИСЕЛ А  МІНУС  В,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125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ЧОМУ ДОРІВНЮВАТИМЕ РІЗНИЦЯ А  МІНУС  В   СКАЖІТЬ БУДЬТЕ ЛАСКАВІ,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125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СКІЛЬКИ ВІД  А  ВІДНЯТИ  В  БУДЕ ДОРІВНЮВАТИ ЗАЛИШОК ДВОХ ЧИСЕЛ,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125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ВІД  А  ВІДНЯТИ  В  ЧОМУ ДОРІВНЮЄ ЗАЛИШОК ДАЙТЕ ВІДПОВІДЬ.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125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…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125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(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всего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6!*2*3*3*3*2*3*3 = 43200 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разных предложений для фиксированных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A 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и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B)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"/>
          <p:cNvSpPr/>
          <p:nvPr/>
        </p:nvSpPr>
        <p:spPr>
          <a:xfrm>
            <a:off x="7164360" y="6308640"/>
            <a:ext cx="190512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873"/>
              </a:spcBef>
            </a:pPr>
            <a:fld id="{0115D739-0481-48EF-BF2A-E3E42FE8D338}" type="slidenum">
              <a:rPr b="0" lang="en-US" sz="1400" spc="-1" strike="noStrike">
                <a:solidFill>
                  <a:srgbClr val="5e574e"/>
                </a:solidFill>
                <a:latin typeface="Arial"/>
              </a:rPr>
              <a:t>&lt;number&gt;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47" name=""/>
          <p:cNvSpPr/>
          <p:nvPr/>
        </p:nvSpPr>
        <p:spPr>
          <a:xfrm>
            <a:off x="324000" y="9000"/>
            <a:ext cx="77724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i="1" lang="uk-UA" sz="1800" spc="-1" strike="noStrike">
                <a:solidFill>
                  <a:srgbClr val="0000cc"/>
                </a:solidFill>
                <a:latin typeface="Arial"/>
              </a:rPr>
              <a:t>Експериментальні системи: 2010-і роки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48" name=""/>
          <p:cNvSpPr/>
          <p:nvPr/>
        </p:nvSpPr>
        <p:spPr>
          <a:xfrm>
            <a:off x="746280" y="574560"/>
            <a:ext cx="18396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49" name=""/>
          <p:cNvSpPr/>
          <p:nvPr/>
        </p:nvSpPr>
        <p:spPr>
          <a:xfrm>
            <a:off x="1925640" y="1081440"/>
            <a:ext cx="5664240" cy="395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У попередніх роботах (2010-2017 роки) були представлені базові експериментальні системи: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введення тексту під диктування;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перетворення спонтанного мовлення на текст;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моніторингу телерадіоефіру;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усного перекладу з однієї мови на іншу;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розпізнавання користувачів за голосом.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Загальні недоліки: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значна чутливість до акустичних умов, відмінних від умов у навчальній вибірці;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відносно невеликий словник (OOV&gt;3-5%);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при перетворенні мовлення на текст індивідуальні особливості не моделювалися;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відсутність реальної багатомовності.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transition spd="slow">
    <p:wipe dir="d"/>
  </p:transition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"/>
          <p:cNvSpPr/>
          <p:nvPr/>
        </p:nvSpPr>
        <p:spPr>
          <a:xfrm>
            <a:off x="7164360" y="6308640"/>
            <a:ext cx="190512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873"/>
              </a:spcBef>
            </a:pPr>
            <a:fld id="{7E62C31D-A054-448A-BFA7-AF3B2A81E3AE}" type="slidenum">
              <a:rPr b="0" lang="en-US" sz="1400" spc="-1" strike="noStrike">
                <a:solidFill>
                  <a:srgbClr val="5e574e"/>
                </a:solidFill>
                <a:latin typeface="Arial"/>
              </a:rPr>
              <a:t>&lt;number&gt;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51" name=""/>
          <p:cNvSpPr/>
          <p:nvPr/>
        </p:nvSpPr>
        <p:spPr>
          <a:xfrm>
            <a:off x="324000" y="9000"/>
            <a:ext cx="77724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i="1" lang="uk-UA" sz="1800" spc="-1" strike="noStrike">
                <a:solidFill>
                  <a:srgbClr val="0000cc"/>
                </a:solidFill>
                <a:latin typeface="Arial"/>
              </a:rPr>
              <a:t>Експериментальні системи: сучасний стан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52" name=""/>
          <p:cNvSpPr/>
          <p:nvPr/>
        </p:nvSpPr>
        <p:spPr>
          <a:xfrm>
            <a:off x="746280" y="574560"/>
            <a:ext cx="18396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53" name=""/>
          <p:cNvSpPr/>
          <p:nvPr/>
        </p:nvSpPr>
        <p:spPr>
          <a:xfrm>
            <a:off x="1854360" y="1441440"/>
            <a:ext cx="6100920" cy="395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Сучасні системи: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перетворюють на зрозумілий людині текст практично будь-яку звукову медійну інформацію;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мають кращу надійність - </a:t>
            </a: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в середньому 75-95% - і меншу чутливість до акустичних умов;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прогнозують розділові знаки;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оцінюють ступінь довіри до окремих розпізнаних слів;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відображають ознаки індивідуальності;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моделюють реальну багатомовність;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активно експлуатуються!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transition spd="slow">
    <p:wipe dir="d"/>
  </p:transition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"/>
          <p:cNvSpPr/>
          <p:nvPr/>
        </p:nvSpPr>
        <p:spPr>
          <a:xfrm>
            <a:off x="324000" y="-88920"/>
            <a:ext cx="88200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ctr">
              <a:lnSpc>
                <a:spcPct val="100000"/>
              </a:lnSpc>
            </a:pPr>
            <a:r>
              <a:rPr b="0" i="1" lang="uk-UA" sz="1800" spc="-1" strike="noStrike">
                <a:solidFill>
                  <a:srgbClr val="0000cc"/>
                </a:solidFill>
                <a:latin typeface="Arial"/>
                <a:ea typeface="Noto Sans CJK SC Regular"/>
              </a:rPr>
              <a:t>Дослідна експлуатація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55" name=""/>
          <p:cNvSpPr/>
          <p:nvPr/>
        </p:nvSpPr>
        <p:spPr>
          <a:xfrm>
            <a:off x="746280" y="574560"/>
            <a:ext cx="18396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56" name=""/>
          <p:cNvSpPr/>
          <p:nvPr/>
        </p:nvSpPr>
        <p:spPr>
          <a:xfrm>
            <a:off x="312840" y="1268280"/>
            <a:ext cx="8610480" cy="5330880"/>
          </a:xfrm>
          <a:prstGeom prst="foldedCorner">
            <a:avLst>
              <a:gd name="adj" fmla="val 9148"/>
            </a:avLst>
          </a:prstGeom>
          <a:blipFill rotWithShape="0">
            <a:blip r:embed="rId1"/>
            <a:srcRect/>
            <a:tile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57" name=""/>
          <p:cNvSpPr/>
          <p:nvPr/>
        </p:nvSpPr>
        <p:spPr>
          <a:xfrm>
            <a:off x="-573120" y="4325760"/>
            <a:ext cx="12453840" cy="64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58" name="" descr=""/>
          <p:cNvPicPr/>
          <p:nvPr/>
        </p:nvPicPr>
        <p:blipFill>
          <a:blip r:embed="rId2"/>
          <a:srcRect l="0" t="47858" r="0" b="0"/>
          <a:stretch/>
        </p:blipFill>
        <p:spPr>
          <a:xfrm>
            <a:off x="92160" y="1687680"/>
            <a:ext cx="10628280" cy="4216320"/>
          </a:xfrm>
          <a:prstGeom prst="rect">
            <a:avLst/>
          </a:prstGeom>
          <a:ln w="0">
            <a:noFill/>
          </a:ln>
        </p:spPr>
      </p:pic>
      <p:sp>
        <p:nvSpPr>
          <p:cNvPr id="1159" name=""/>
          <p:cNvSpPr/>
          <p:nvPr/>
        </p:nvSpPr>
        <p:spPr>
          <a:xfrm>
            <a:off x="3135240" y="507960"/>
            <a:ext cx="6008760" cy="95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5640" indent="-20484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2400" indent="-206280">
              <a:lnSpc>
                <a:spcPct val="100000"/>
              </a:lnSpc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Результат перетворення на текст звукової медійної інформації з новинного каналу ТСН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transition spd="slow">
    <p:wipe dir="d"/>
  </p:transition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"/>
          <p:cNvSpPr/>
          <p:nvPr/>
        </p:nvSpPr>
        <p:spPr>
          <a:xfrm>
            <a:off x="324000" y="-88920"/>
            <a:ext cx="88200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ctr">
              <a:lnSpc>
                <a:spcPct val="100000"/>
              </a:lnSpc>
            </a:pPr>
            <a:r>
              <a:rPr b="0" i="1" lang="uk-UA" sz="1800" spc="-1" strike="noStrike">
                <a:solidFill>
                  <a:srgbClr val="0000cc"/>
                </a:solidFill>
                <a:latin typeface="Arial"/>
                <a:ea typeface="Noto Sans CJK SC Regular"/>
              </a:rPr>
              <a:t>Дослідна експлуатація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1" name=""/>
          <p:cNvSpPr/>
          <p:nvPr/>
        </p:nvSpPr>
        <p:spPr>
          <a:xfrm>
            <a:off x="746280" y="574560"/>
            <a:ext cx="18396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2" name=""/>
          <p:cNvSpPr/>
          <p:nvPr/>
        </p:nvSpPr>
        <p:spPr>
          <a:xfrm>
            <a:off x="312840" y="1268280"/>
            <a:ext cx="8610480" cy="5330880"/>
          </a:xfrm>
          <a:prstGeom prst="foldedCorner">
            <a:avLst>
              <a:gd name="adj" fmla="val 9148"/>
            </a:avLst>
          </a:prstGeom>
          <a:blipFill rotWithShape="0">
            <a:blip r:embed="rId1"/>
            <a:srcRect/>
            <a:tile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3" name=""/>
          <p:cNvSpPr/>
          <p:nvPr/>
        </p:nvSpPr>
        <p:spPr>
          <a:xfrm>
            <a:off x="-573120" y="4325760"/>
            <a:ext cx="12453840" cy="64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64" name="" descr=""/>
          <p:cNvPicPr/>
          <p:nvPr/>
        </p:nvPicPr>
        <p:blipFill>
          <a:blip r:embed="rId2"/>
          <a:srcRect l="0" t="48100" r="0" b="0"/>
          <a:stretch/>
        </p:blipFill>
        <p:spPr>
          <a:xfrm>
            <a:off x="92160" y="1554120"/>
            <a:ext cx="11909520" cy="4709880"/>
          </a:xfrm>
          <a:prstGeom prst="rect">
            <a:avLst/>
          </a:prstGeom>
          <a:ln w="0">
            <a:noFill/>
          </a:ln>
        </p:spPr>
      </p:pic>
      <p:sp>
        <p:nvSpPr>
          <p:cNvPr id="1165" name=""/>
          <p:cNvSpPr/>
          <p:nvPr/>
        </p:nvSpPr>
        <p:spPr>
          <a:xfrm>
            <a:off x="1096920" y="365040"/>
            <a:ext cx="7589880" cy="107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5640" indent="-20484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2400" indent="-206280">
              <a:lnSpc>
                <a:spcPct val="100000"/>
              </a:lnSpc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Автоматично розставлені знаки пунктуації підвищують читаність розпізнаного тексту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transition spd="slow">
    <p:wipe dir="d"/>
  </p:transition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"/>
          <p:cNvSpPr/>
          <p:nvPr/>
        </p:nvSpPr>
        <p:spPr>
          <a:xfrm>
            <a:off x="324000" y="-88920"/>
            <a:ext cx="88200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ctr">
              <a:lnSpc>
                <a:spcPct val="100000"/>
              </a:lnSpc>
            </a:pPr>
            <a:r>
              <a:rPr b="0" i="1" lang="uk-UA" sz="1800" spc="-1" strike="noStrike">
                <a:solidFill>
                  <a:srgbClr val="0000cc"/>
                </a:solidFill>
                <a:latin typeface="Arial"/>
                <a:ea typeface="Noto Sans CJK SC Regular"/>
              </a:rPr>
              <a:t>Дослідна експлуатація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7" name=""/>
          <p:cNvSpPr/>
          <p:nvPr/>
        </p:nvSpPr>
        <p:spPr>
          <a:xfrm>
            <a:off x="746280" y="574560"/>
            <a:ext cx="18396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8" name=""/>
          <p:cNvSpPr/>
          <p:nvPr/>
        </p:nvSpPr>
        <p:spPr>
          <a:xfrm>
            <a:off x="312840" y="1268280"/>
            <a:ext cx="8610480" cy="5330880"/>
          </a:xfrm>
          <a:prstGeom prst="foldedCorner">
            <a:avLst>
              <a:gd name="adj" fmla="val 9148"/>
            </a:avLst>
          </a:prstGeom>
          <a:blipFill rotWithShape="0">
            <a:blip r:embed="rId1"/>
            <a:srcRect/>
            <a:tile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9" name=""/>
          <p:cNvSpPr/>
          <p:nvPr/>
        </p:nvSpPr>
        <p:spPr>
          <a:xfrm>
            <a:off x="-573120" y="4325760"/>
            <a:ext cx="12453840" cy="64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70" name=""/>
          <p:cNvSpPr/>
          <p:nvPr/>
        </p:nvSpPr>
        <p:spPr>
          <a:xfrm>
            <a:off x="3135240" y="507960"/>
            <a:ext cx="6008760" cy="95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5640" indent="-20484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2400" indent="-206280">
              <a:lnSpc>
                <a:spcPct val="100000"/>
              </a:lnSpc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Синім кольором позначено слова з нижчим ступенем довіри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71" name="" descr=""/>
          <p:cNvPicPr/>
          <p:nvPr/>
        </p:nvPicPr>
        <p:blipFill>
          <a:blip r:embed="rId2"/>
          <a:srcRect l="0" t="30740" r="0" b="5148"/>
          <a:stretch/>
        </p:blipFill>
        <p:spPr>
          <a:xfrm>
            <a:off x="260280" y="1554480"/>
            <a:ext cx="8945640" cy="3917520"/>
          </a:xfrm>
          <a:prstGeom prst="rect">
            <a:avLst/>
          </a:prstGeom>
          <a:ln w="0">
            <a:noFill/>
          </a:ln>
        </p:spPr>
      </p:pic>
    </p:spTree>
  </p:cSld>
  <p:transition spd="slow">
    <p:wipe dir="d"/>
  </p:transition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"/>
          <p:cNvSpPr/>
          <p:nvPr/>
        </p:nvSpPr>
        <p:spPr>
          <a:xfrm>
            <a:off x="7164360" y="6308640"/>
            <a:ext cx="190512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873"/>
              </a:spcBef>
            </a:pPr>
            <a:fld id="{78ED5825-0C92-4FDD-BA8C-D6ACBAD38CF7}" type="slidenum">
              <a:rPr b="0" lang="en-US" sz="1400" spc="-1" strike="noStrike">
                <a:solidFill>
                  <a:srgbClr val="5e574e"/>
                </a:solidFill>
                <a:latin typeface="Arial"/>
                <a:ea typeface="Noto Sans CJK SC Regular"/>
              </a:rPr>
              <a:t>&lt;number&gt;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73" name=""/>
          <p:cNvSpPr/>
          <p:nvPr/>
        </p:nvSpPr>
        <p:spPr>
          <a:xfrm>
            <a:off x="324000" y="-88920"/>
            <a:ext cx="88200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ctr">
              <a:lnSpc>
                <a:spcPct val="100000"/>
              </a:lnSpc>
            </a:pPr>
            <a:r>
              <a:rPr b="0" i="1" lang="uk-UA" sz="1800" spc="-1" strike="noStrike">
                <a:solidFill>
                  <a:srgbClr val="0000cc"/>
                </a:solidFill>
                <a:latin typeface="Arial"/>
                <a:ea typeface="Noto Sans CJK SC Regular"/>
              </a:rPr>
              <a:t>Дослідна експлуатація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74" name=""/>
          <p:cNvSpPr/>
          <p:nvPr/>
        </p:nvSpPr>
        <p:spPr>
          <a:xfrm>
            <a:off x="746280" y="574560"/>
            <a:ext cx="18396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75" name=""/>
          <p:cNvSpPr/>
          <p:nvPr/>
        </p:nvSpPr>
        <p:spPr>
          <a:xfrm>
            <a:off x="-573120" y="4325760"/>
            <a:ext cx="12453840" cy="64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76" name="" descr=""/>
          <p:cNvPicPr/>
          <p:nvPr/>
        </p:nvPicPr>
        <p:blipFill>
          <a:blip r:embed="rId1"/>
          <a:srcRect l="0" t="14216" r="0" b="0"/>
          <a:stretch/>
        </p:blipFill>
        <p:spPr>
          <a:xfrm>
            <a:off x="182520" y="900000"/>
            <a:ext cx="9231480" cy="4706280"/>
          </a:xfrm>
          <a:prstGeom prst="rect">
            <a:avLst/>
          </a:prstGeom>
          <a:ln w="0">
            <a:noFill/>
          </a:ln>
        </p:spPr>
      </p:pic>
      <p:sp>
        <p:nvSpPr>
          <p:cNvPr id="1177" name=""/>
          <p:cNvSpPr/>
          <p:nvPr/>
        </p:nvSpPr>
        <p:spPr>
          <a:xfrm>
            <a:off x="2832120" y="1049040"/>
            <a:ext cx="6272280" cy="107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5640" indent="-20484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2400" indent="-206280">
              <a:lnSpc>
                <a:spcPct val="100000"/>
              </a:lnSpc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Автоматичне двомовне оцифровування телеканалів відбувається сегментами по 30 хвилин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transition spd="slow">
    <p:wipe dir="d"/>
  </p:transition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"/>
          <p:cNvSpPr/>
          <p:nvPr/>
        </p:nvSpPr>
        <p:spPr>
          <a:xfrm>
            <a:off x="7164360" y="6308640"/>
            <a:ext cx="190512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873"/>
              </a:spcBef>
            </a:pPr>
            <a:fld id="{8E664124-1BE4-4644-8B52-B636EFC8EB1D}" type="slidenum">
              <a:rPr b="0" lang="en-US" sz="1400" spc="-1" strike="noStrike">
                <a:solidFill>
                  <a:srgbClr val="5e574e"/>
                </a:solidFill>
                <a:latin typeface="Arial"/>
                <a:ea typeface="Noto Sans CJK SC Regular"/>
              </a:rPr>
              <a:t>&lt;number&gt;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79" name=""/>
          <p:cNvSpPr/>
          <p:nvPr/>
        </p:nvSpPr>
        <p:spPr>
          <a:xfrm>
            <a:off x="324000" y="-88920"/>
            <a:ext cx="88200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ctr">
              <a:lnSpc>
                <a:spcPct val="100000"/>
              </a:lnSpc>
            </a:pPr>
            <a:r>
              <a:rPr b="0" i="1" lang="uk-UA" sz="1800" spc="-1" strike="noStrike">
                <a:solidFill>
                  <a:srgbClr val="0000cc"/>
                </a:solidFill>
                <a:latin typeface="Arial"/>
                <a:ea typeface="Noto Sans CJK SC Regular"/>
              </a:rPr>
              <a:t>Дослідна експлуатація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80" name=""/>
          <p:cNvSpPr/>
          <p:nvPr/>
        </p:nvSpPr>
        <p:spPr>
          <a:xfrm>
            <a:off x="746280" y="574560"/>
            <a:ext cx="18396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81" name=""/>
          <p:cNvSpPr/>
          <p:nvPr/>
        </p:nvSpPr>
        <p:spPr>
          <a:xfrm>
            <a:off x="-573120" y="4325760"/>
            <a:ext cx="12453840" cy="64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82" name=""/>
          <p:cNvSpPr/>
          <p:nvPr/>
        </p:nvSpPr>
        <p:spPr>
          <a:xfrm>
            <a:off x="1280160" y="548640"/>
            <a:ext cx="7552440" cy="82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5640" indent="-204840">
              <a:lnSpc>
                <a:spcPct val="100000"/>
              </a:lnSpc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Діаризація: розмова розбивається на сегменти, що відповідають різним особам, яким ставиться у відповідність номер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83" name="" descr=""/>
          <p:cNvPicPr/>
          <p:nvPr/>
        </p:nvPicPr>
        <p:blipFill>
          <a:blip r:embed="rId1"/>
          <a:srcRect l="0" t="11469" r="0" b="0"/>
          <a:stretch/>
        </p:blipFill>
        <p:spPr>
          <a:xfrm>
            <a:off x="731520" y="1456920"/>
            <a:ext cx="7881120" cy="4786200"/>
          </a:xfrm>
          <a:prstGeom prst="rect">
            <a:avLst/>
          </a:prstGeom>
          <a:ln w="0">
            <a:noFill/>
          </a:ln>
        </p:spPr>
      </p:pic>
    </p:spTree>
  </p:cSld>
  <p:transition spd="slow">
    <p:wipe dir="d"/>
  </p:transition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"/>
          <p:cNvSpPr/>
          <p:nvPr/>
        </p:nvSpPr>
        <p:spPr>
          <a:xfrm>
            <a:off x="7164360" y="6308640"/>
            <a:ext cx="190512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873"/>
              </a:spcBef>
            </a:pPr>
            <a:fld id="{8D2D0485-3F32-42F9-A874-3F6E59BD737F}" type="slidenum">
              <a:rPr b="0" lang="en-US" sz="1400" spc="-1" strike="noStrike">
                <a:solidFill>
                  <a:srgbClr val="5e574e"/>
                </a:solidFill>
                <a:latin typeface="Arial"/>
              </a:rPr>
              <a:t>&lt;number&gt;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85" name=""/>
          <p:cNvSpPr/>
          <p:nvPr/>
        </p:nvSpPr>
        <p:spPr>
          <a:xfrm>
            <a:off x="324000" y="189000"/>
            <a:ext cx="77724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i="1" lang="uk-UA" sz="1800" spc="-1" strike="noStrike">
                <a:solidFill>
                  <a:srgbClr val="0000cc"/>
                </a:solidFill>
                <a:latin typeface="Arial"/>
              </a:rPr>
              <a:t>Подальший розвиток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86" name=""/>
          <p:cNvSpPr/>
          <p:nvPr/>
        </p:nvSpPr>
        <p:spPr>
          <a:xfrm>
            <a:off x="746280" y="574560"/>
            <a:ext cx="18396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87" name=""/>
          <p:cNvSpPr/>
          <p:nvPr/>
        </p:nvSpPr>
        <p:spPr>
          <a:xfrm>
            <a:off x="1854360" y="1441440"/>
            <a:ext cx="5918040" cy="395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0960" indent="-204840">
              <a:lnSpc>
                <a:spcPct val="100000"/>
              </a:lnSpc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Перспективи: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0960" indent="-204840"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передбачення пунктуації з урахуванням просодики (інтонації та ритму) та багатомовності;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реалізація пошуку особи за голосом у масиві фонограм;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сегментація на епізоди;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визначення тональності та токсичності мовлення з урахуванням просодики;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пошук шумів певних типів (сміх, оплески тощо);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реконструкція тексту;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04480" indent="-204480">
              <a:lnSpc>
                <a:spcPct val="100000"/>
              </a:lnSpc>
              <a:buClr>
                <a:srgbClr val="376092"/>
              </a:buClr>
              <a:buFont typeface="Wingdings" charset="2"/>
              <a:buChar char=""/>
            </a:pPr>
            <a:r>
              <a:rPr b="0" lang="uk-UA" sz="1800" spc="-1" strike="noStrike">
                <a:solidFill>
                  <a:srgbClr val="376092"/>
                </a:solidFill>
                <a:latin typeface="Arial"/>
                <a:ea typeface="Noto Sans CJK SC Regular"/>
              </a:rPr>
              <a:t>мультимодальність.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transition spd="slow">
    <p:wipe dir="d"/>
  </p:transition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"/>
          <p:cNvSpPr/>
          <p:nvPr/>
        </p:nvSpPr>
        <p:spPr>
          <a:xfrm>
            <a:off x="539280" y="981000"/>
            <a:ext cx="8017200" cy="421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 </a:t>
            </a:r>
            <a:r>
              <a:rPr b="0" lang="uk-UA" sz="2000" spc="-1" strike="noStrike">
                <a:solidFill>
                  <a:srgbClr val="000000"/>
                </a:solidFill>
                <a:latin typeface="DejaVu Sans"/>
                <a:ea typeface="Droid Sans Fallback"/>
              </a:rPr>
              <a:t>IEEE: International Conference on Acoustics, Speech, and Signal Processing (ICASSP) і менші конференції та семінари</a:t>
            </a: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;</a:t>
            </a:r>
            <a:endParaRPr b="0" lang="uk-UA" sz="2000" spc="-1" strike="noStrike">
              <a:solidFill>
                <a:srgbClr val="000000"/>
              </a:solidFill>
              <a:latin typeface="DejaVu Sans"/>
            </a:endParaRPr>
          </a:p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 </a:t>
            </a: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InterSpeech (рік у Європі, рік у світі), International Speech Communication Association (ISCA);</a:t>
            </a:r>
            <a:endParaRPr b="0" lang="uk-UA" sz="2000" spc="-1" strike="noStrike">
              <a:solidFill>
                <a:srgbClr val="000000"/>
              </a:solidFill>
              <a:latin typeface="DejaVu Sans"/>
            </a:endParaRPr>
          </a:p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 </a:t>
            </a: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Odyssey: The Speaker and Language Recognition Workshop</a:t>
            </a:r>
            <a:endParaRPr b="0" lang="uk-UA" sz="2000" spc="-1" strike="noStrike">
              <a:solidFill>
                <a:srgbClr val="000000"/>
              </a:solidFill>
              <a:latin typeface="DejaVu Sans"/>
            </a:endParaRPr>
          </a:p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 </a:t>
            </a: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Conference on Text, Speech and Dialogue (TSD), Czechia</a:t>
            </a:r>
            <a:endParaRPr b="0" lang="uk-UA" sz="2000" spc="-1" strike="noStrike">
              <a:solidFill>
                <a:srgbClr val="000000"/>
              </a:solidFill>
              <a:latin typeface="DejaVu Sans"/>
            </a:endParaRPr>
          </a:p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 </a:t>
            </a: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Під егідою Int. Association for Pattern Recognition (IAPR);</a:t>
            </a:r>
            <a:endParaRPr b="0" lang="uk-UA" sz="2000" spc="-1" strike="noStrike">
              <a:solidFill>
                <a:srgbClr val="000000"/>
              </a:solidFill>
              <a:latin typeface="DejaVu Sans"/>
            </a:endParaRPr>
          </a:p>
          <a:p>
            <a:pPr>
              <a:lnSpc>
                <a:spcPct val="100000"/>
              </a:lnSpc>
              <a:spcBef>
                <a:spcPts val="1687"/>
              </a:spcBef>
              <a:buClr>
                <a:srgbClr val="ffcc00"/>
              </a:buClr>
              <a:buFont typeface="Monotype Sorts" charset="2"/>
              <a:buChar char="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 </a:t>
            </a:r>
            <a:r>
              <a:rPr b="0" lang="uk-UA" sz="2000" spc="-1" strike="noStrike">
                <a:solidFill>
                  <a:srgbClr val="000000"/>
                </a:solidFill>
                <a:latin typeface="DejaVu Sans"/>
              </a:rPr>
              <a:t>...</a:t>
            </a:r>
            <a:endParaRPr b="0" lang="uk-UA" sz="2000" spc="-1" strike="noStrike">
              <a:solidFill>
                <a:srgbClr val="000000"/>
              </a:solidFill>
              <a:latin typeface="DejaVu Sans"/>
            </a:endParaRPr>
          </a:p>
        </p:txBody>
      </p:sp>
      <p:sp>
        <p:nvSpPr>
          <p:cNvPr id="1189" name="PlaceHolder 1"/>
          <p:cNvSpPr>
            <a:spLocks noGrp="1"/>
          </p:cNvSpPr>
          <p:nvPr>
            <p:ph type="title"/>
          </p:nvPr>
        </p:nvSpPr>
        <p:spPr>
          <a:xfrm>
            <a:off x="406440" y="108000"/>
            <a:ext cx="841356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/>
            <a:r>
              <a:rPr b="0" lang="uk-UA" sz="2000" spc="-1" strike="noStrike">
                <a:solidFill>
                  <a:srgbClr val="0000cc"/>
                </a:solidFill>
                <a:latin typeface="Arial"/>
                <a:ea typeface="Noto Sans CJK SC Regular"/>
              </a:rPr>
              <a:t>Періодичні наукові заходи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8e8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-360" y="0"/>
            <a:ext cx="8991720" cy="533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Arial"/>
              </a:rPr>
              <a:t>Системи на ПК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"/>
          <p:cNvSpPr/>
          <p:nvPr/>
        </p:nvSpPr>
        <p:spPr>
          <a:xfrm>
            <a:off x="0" y="804960"/>
            <a:ext cx="9144000" cy="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3" name=""/>
          <p:cNvSpPr/>
          <p:nvPr/>
        </p:nvSpPr>
        <p:spPr>
          <a:xfrm>
            <a:off x="609480" y="990720"/>
            <a:ext cx="8077320" cy="173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uk-UA" sz="1800" spc="-1" strike="noStrike">
                <a:solidFill>
                  <a:srgbClr val="000000"/>
                </a:solidFill>
                <a:latin typeface="Arial"/>
              </a:rPr>
              <a:t>Практичні результати та ступінь їх готовності до передачі у виробництво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</a:rPr>
              <a:t>, основні техніко-економічні характеристики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uk-UA" sz="1800" spc="-1" strike="noStrike">
                <a:solidFill>
                  <a:srgbClr val="000000"/>
                </a:solidFill>
                <a:latin typeface="Arial"/>
              </a:rPr>
              <a:t>Система швидкого автоматичного розпізнавання слів з великих словників для ПК на основі фонетичного стенографа. </a:t>
            </a:r>
            <a:br>
              <a:rPr sz="1800"/>
            </a:b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Є експериментальні зразки. 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4" name="" descr=""/>
          <p:cNvPicPr/>
          <p:nvPr/>
        </p:nvPicPr>
        <p:blipFill>
          <a:blip r:embed="rId1"/>
          <a:srcRect l="0" t="0" r="9756" b="43579"/>
          <a:stretch/>
        </p:blipFill>
        <p:spPr>
          <a:xfrm>
            <a:off x="2362320" y="3097080"/>
            <a:ext cx="6248160" cy="2465640"/>
          </a:xfrm>
          <a:prstGeom prst="rect">
            <a:avLst/>
          </a:prstGeom>
          <a:ln w="0">
            <a:noFill/>
          </a:ln>
        </p:spPr>
      </p:pic>
      <p:sp>
        <p:nvSpPr>
          <p:cNvPr id="365" name=""/>
          <p:cNvSpPr/>
          <p:nvPr/>
        </p:nvSpPr>
        <p:spPr>
          <a:xfrm>
            <a:off x="757440" y="3173400"/>
            <a:ext cx="1393920" cy="119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Українська </a:t>
            </a:r>
            <a:br>
              <a:rPr sz="1800"/>
            </a:b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мова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55 фонем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PlaceHolder 1"/>
          <p:cNvSpPr>
            <a:spLocks noGrp="1"/>
          </p:cNvSpPr>
          <p:nvPr>
            <p:ph type="title"/>
          </p:nvPr>
        </p:nvSpPr>
        <p:spPr>
          <a:xfrm>
            <a:off x="406440" y="108000"/>
            <a:ext cx="77724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</a:pPr>
            <a:r>
              <a:rPr b="1" i="1" lang="uk-UA" sz="2400" spc="-1" strike="noStrike">
                <a:solidFill>
                  <a:srgbClr val="006600"/>
                </a:solidFill>
                <a:latin typeface="Arial"/>
              </a:rPr>
              <a:t>Приклади комерціалізації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1" name=""/>
          <p:cNvSpPr/>
          <p:nvPr/>
        </p:nvSpPr>
        <p:spPr>
          <a:xfrm>
            <a:off x="376920" y="838080"/>
            <a:ext cx="8335080" cy="555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216000" indent="-216000" algn="just">
              <a:lnSpc>
                <a:spcPct val="100000"/>
              </a:lnSpc>
              <a:spcBef>
                <a:spcPts val="27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Диктування: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432000" indent="-216000" algn="just">
              <a:lnSpc>
                <a:spcPct val="100000"/>
              </a:lnSpc>
              <a:spcBef>
                <a:spcPts val="27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Nuance (Dragon Dictate) — Apple, Google — Android, Microsoft, Baidu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6000" indent="-216000" algn="just">
              <a:lnSpc>
                <a:spcPct val="100000"/>
              </a:lnSpc>
              <a:spcBef>
                <a:spcPts val="27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Транскрибування фонограм </a:t>
            </a:r>
            <a:r>
              <a:rPr b="0" lang="uk-UA" sz="1500" spc="-1" strike="noStrike">
                <a:solidFill>
                  <a:srgbClr val="000000"/>
                </a:solidFill>
                <a:latin typeface="Arial"/>
              </a:rPr>
              <a:t>(www.pcmag.com/picks/the-best-transcription-services)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: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432000" indent="-216000" algn="just">
              <a:lnSpc>
                <a:spcPct val="100000"/>
              </a:lnSpc>
              <a:spcBef>
                <a:spcPts val="27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Speechmatics, rev.com, otter.ai, verbit.ai, sonix.ai, ...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6000" indent="-216000" algn="just">
              <a:lnSpc>
                <a:spcPct val="100000"/>
              </a:lnSpc>
              <a:spcBef>
                <a:spcPts val="27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Телерадіоефір (транскрибування, субтитрування):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432000" indent="-216000" algn="just">
              <a:lnSpc>
                <a:spcPct val="100000"/>
              </a:lnSpc>
              <a:spcBef>
                <a:spcPts val="27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Autonomy — Hewlett Packard — Microfocus: система IDOL (Intelligent Data Operating Layer), HappyScribe, Digital Nirvana 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6000" indent="-216000" algn="just">
              <a:lnSpc>
                <a:spcPct val="100000"/>
              </a:lnSpc>
              <a:spcBef>
                <a:spcPts val="27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Автоматизація кол-центрів: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432000" indent="-216000" algn="just">
              <a:lnSpc>
                <a:spcPct val="100000"/>
              </a:lnSpc>
              <a:spcBef>
                <a:spcPts val="27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Omilia, Nuance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6000" indent="-216000" algn="just">
              <a:lnSpc>
                <a:spcPct val="100000"/>
              </a:lnSpc>
              <a:spcBef>
                <a:spcPts val="27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Анотування мітингів, продуктивність команд: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432000" indent="-216000" algn="just">
              <a:lnSpc>
                <a:spcPct val="100000"/>
              </a:lnSpc>
              <a:spcBef>
                <a:spcPts val="27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Sembly.ai, Lucid Meetings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6000" indent="-216000" algn="just">
              <a:lnSpc>
                <a:spcPct val="100000"/>
              </a:lnSpc>
              <a:spcBef>
                <a:spcPts val="27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Системи з відкритим кодом: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432000" indent="-216000" algn="just">
              <a:lnSpc>
                <a:spcPct val="100000"/>
              </a:lnSpc>
              <a:spcBef>
                <a:spcPts val="27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OpenAI, HuggingFace, ряд комерційних компаній, наукова спільнота (Kaldi, EspNet)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6000" indent="-216000" algn="just">
              <a:lnSpc>
                <a:spcPct val="100000"/>
              </a:lnSpc>
              <a:spcBef>
                <a:spcPts val="27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Різне: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432000" indent="-216000" algn="just">
              <a:lnSpc>
                <a:spcPct val="100000"/>
              </a:lnSpc>
              <a:spcBef>
                <a:spcPts val="27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Facebook, Amazon, NVidia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marL="216000" indent="-216000" algn="just">
              <a:lnSpc>
                <a:spcPct val="100000"/>
              </a:lnSpc>
              <a:spcBef>
                <a:spcPts val="27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Загальний обсяг ринку оцінюється десятками млрд. доларів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  <a:spcBef>
                <a:spcPts val="272"/>
              </a:spcBef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uk-UA" sz="2800" spc="-1" strike="noStrike">
                <a:solidFill>
                  <a:srgbClr val="768d5a"/>
                </a:solidFill>
                <a:latin typeface="Calibri"/>
              </a:rPr>
              <a:t>Дякую за увагу!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3" name="Rectangle 4"/>
          <p:cNvSpPr/>
          <p:nvPr/>
        </p:nvSpPr>
        <p:spPr>
          <a:xfrm>
            <a:off x="0" y="0"/>
            <a:ext cx="9143640" cy="3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0000" bIns="90000" anchor="ctr">
            <a:sp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94" name=""/>
          <p:cNvSpPr/>
          <p:nvPr/>
        </p:nvSpPr>
        <p:spPr>
          <a:xfrm>
            <a:off x="1584000" y="2376000"/>
            <a:ext cx="619920" cy="619920"/>
          </a:xfrm>
          <a:prstGeom prst="ellipse">
            <a:avLst/>
          </a:prstGeom>
          <a:noFill/>
          <a:ln w="38160">
            <a:solidFill>
              <a:srgbClr val="3465a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8720" rIns="108720" tIns="63720" bIns="6372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95" name=""/>
          <p:cNvSpPr/>
          <p:nvPr/>
        </p:nvSpPr>
        <p:spPr>
          <a:xfrm>
            <a:off x="2664000" y="2808000"/>
            <a:ext cx="576000" cy="576000"/>
          </a:xfrm>
          <a:prstGeom prst="ellipse">
            <a:avLst/>
          </a:prstGeom>
          <a:noFill/>
          <a:ln w="12600">
            <a:solidFill>
              <a:srgbClr val="3465a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96" name=""/>
          <p:cNvSpPr/>
          <p:nvPr/>
        </p:nvSpPr>
        <p:spPr>
          <a:xfrm>
            <a:off x="7272000" y="2808000"/>
            <a:ext cx="576000" cy="576000"/>
          </a:xfrm>
          <a:prstGeom prst="ellipse">
            <a:avLst/>
          </a:prstGeom>
          <a:noFill/>
          <a:ln w="12600">
            <a:solidFill>
              <a:srgbClr val="3465a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97" name=""/>
          <p:cNvSpPr/>
          <p:nvPr/>
        </p:nvSpPr>
        <p:spPr>
          <a:xfrm>
            <a:off x="6048000" y="2232000"/>
            <a:ext cx="576000" cy="576000"/>
          </a:xfrm>
          <a:prstGeom prst="ellipse">
            <a:avLst/>
          </a:prstGeom>
          <a:noFill/>
          <a:ln w="12600">
            <a:solidFill>
              <a:srgbClr val="3465a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98" name=""/>
          <p:cNvSpPr/>
          <p:nvPr/>
        </p:nvSpPr>
        <p:spPr>
          <a:xfrm>
            <a:off x="4896000" y="2808000"/>
            <a:ext cx="576000" cy="576000"/>
          </a:xfrm>
          <a:prstGeom prst="ellipse">
            <a:avLst/>
          </a:prstGeom>
          <a:noFill/>
          <a:ln w="12600">
            <a:solidFill>
              <a:srgbClr val="3465a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99" name=""/>
          <p:cNvSpPr/>
          <p:nvPr/>
        </p:nvSpPr>
        <p:spPr>
          <a:xfrm>
            <a:off x="3744000" y="2304000"/>
            <a:ext cx="576000" cy="576000"/>
          </a:xfrm>
          <a:prstGeom prst="ellipse">
            <a:avLst/>
          </a:prstGeom>
          <a:noFill/>
          <a:ln w="12600">
            <a:solidFill>
              <a:srgbClr val="3465a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0" name=""/>
          <p:cNvSpPr txBox="1"/>
          <p:nvPr/>
        </p:nvSpPr>
        <p:spPr>
          <a:xfrm>
            <a:off x="1800000" y="2016000"/>
            <a:ext cx="12672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uk-UA" sz="1800" spc="-1" strike="noStrike">
                <a:solidFill>
                  <a:srgbClr val="ff950e"/>
                </a:solidFill>
                <a:latin typeface="Arial"/>
              </a:rPr>
              <a:t>д’:дякую/1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1" name=""/>
          <p:cNvSpPr txBox="1"/>
          <p:nvPr/>
        </p:nvSpPr>
        <p:spPr>
          <a:xfrm>
            <a:off x="2880000" y="3469680"/>
            <a:ext cx="6638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uk-UA" sz="1800" spc="-1" strike="noStrike">
                <a:solidFill>
                  <a:srgbClr val="ff950e"/>
                </a:solidFill>
                <a:latin typeface="Arial"/>
              </a:rPr>
              <a:t>á:</a:t>
            </a:r>
            <a:r>
              <a:rPr b="0" lang="uk-UA" sz="1800" spc="-1" strike="noStrike">
                <a:solidFill>
                  <a:srgbClr val="ff950e"/>
                </a:solidFill>
                <a:latin typeface="Arial"/>
                <a:ea typeface="Arial"/>
              </a:rPr>
              <a:t>ε/1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2" name=""/>
          <p:cNvSpPr txBox="1"/>
          <p:nvPr/>
        </p:nvSpPr>
        <p:spPr>
          <a:xfrm>
            <a:off x="7776000" y="3456000"/>
            <a:ext cx="6516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uk-UA" sz="1800" spc="-1" strike="noStrike">
                <a:solidFill>
                  <a:srgbClr val="ff950e"/>
                </a:solidFill>
                <a:latin typeface="Arial"/>
              </a:rPr>
              <a:t>у:</a:t>
            </a:r>
            <a:r>
              <a:rPr b="0" lang="uk-UA" sz="1800" spc="-1" strike="noStrike">
                <a:solidFill>
                  <a:srgbClr val="ff950e"/>
                </a:solidFill>
                <a:latin typeface="Arial"/>
                <a:ea typeface="Arial"/>
              </a:rPr>
              <a:t>ε/1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3" name=""/>
          <p:cNvSpPr txBox="1"/>
          <p:nvPr/>
        </p:nvSpPr>
        <p:spPr>
          <a:xfrm>
            <a:off x="6518880" y="1872000"/>
            <a:ext cx="66528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uk-UA" sz="1800" spc="-1" strike="noStrike">
                <a:solidFill>
                  <a:srgbClr val="ff950e"/>
                </a:solidFill>
                <a:latin typeface="Arial"/>
              </a:rPr>
              <a:t>й:</a:t>
            </a:r>
            <a:r>
              <a:rPr b="0" lang="uk-UA" sz="1800" spc="-1" strike="noStrike">
                <a:solidFill>
                  <a:srgbClr val="ff950e"/>
                </a:solidFill>
                <a:latin typeface="Arial"/>
                <a:ea typeface="Arial"/>
              </a:rPr>
              <a:t>ε/1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4" name=""/>
          <p:cNvSpPr txBox="1"/>
          <p:nvPr/>
        </p:nvSpPr>
        <p:spPr>
          <a:xfrm>
            <a:off x="5256000" y="3456000"/>
            <a:ext cx="6516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uk-UA" sz="1800" spc="-1" strike="noStrike">
                <a:solidFill>
                  <a:srgbClr val="ff950e"/>
                </a:solidFill>
                <a:latin typeface="Arial"/>
              </a:rPr>
              <a:t>у:</a:t>
            </a:r>
            <a:r>
              <a:rPr b="0" lang="uk-UA" sz="1800" spc="-1" strike="noStrike">
                <a:solidFill>
                  <a:srgbClr val="ff950e"/>
                </a:solidFill>
                <a:latin typeface="Arial"/>
                <a:ea typeface="Arial"/>
              </a:rPr>
              <a:t>ε/1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5" name=""/>
          <p:cNvSpPr txBox="1"/>
          <p:nvPr/>
        </p:nvSpPr>
        <p:spPr>
          <a:xfrm>
            <a:off x="4070880" y="1872000"/>
            <a:ext cx="63792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uk-UA" sz="1800" spc="-1" strike="noStrike">
                <a:solidFill>
                  <a:srgbClr val="ff950e"/>
                </a:solidFill>
                <a:latin typeface="Arial"/>
              </a:rPr>
              <a:t>к:</a:t>
            </a:r>
            <a:r>
              <a:rPr b="0" lang="uk-UA" sz="1800" spc="-1" strike="noStrike">
                <a:solidFill>
                  <a:srgbClr val="ff950e"/>
                </a:solidFill>
                <a:latin typeface="Arial"/>
                <a:ea typeface="Arial"/>
              </a:rPr>
              <a:t>ε/1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6" name=""/>
          <p:cNvSpPr/>
          <p:nvPr/>
        </p:nvSpPr>
        <p:spPr>
          <a:xfrm>
            <a:off x="7222680" y="2767320"/>
            <a:ext cx="672480" cy="659880"/>
          </a:xfrm>
          <a:prstGeom prst="ellipse">
            <a:avLst/>
          </a:prstGeom>
          <a:noFill/>
          <a:ln w="12600">
            <a:solidFill>
              <a:srgbClr val="3465a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7" name=""/>
          <p:cNvSpPr txBox="1"/>
          <p:nvPr/>
        </p:nvSpPr>
        <p:spPr>
          <a:xfrm>
            <a:off x="1755720" y="2500560"/>
            <a:ext cx="30708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" name=""/>
          <p:cNvSpPr txBox="1"/>
          <p:nvPr/>
        </p:nvSpPr>
        <p:spPr>
          <a:xfrm>
            <a:off x="7396920" y="2949120"/>
            <a:ext cx="30708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9" name=""/>
          <p:cNvSpPr txBox="1"/>
          <p:nvPr/>
        </p:nvSpPr>
        <p:spPr>
          <a:xfrm>
            <a:off x="6176880" y="2350800"/>
            <a:ext cx="30708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0" name=""/>
          <p:cNvSpPr txBox="1"/>
          <p:nvPr/>
        </p:nvSpPr>
        <p:spPr>
          <a:xfrm>
            <a:off x="5020920" y="2952000"/>
            <a:ext cx="30708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1" name=""/>
          <p:cNvSpPr txBox="1"/>
          <p:nvPr/>
        </p:nvSpPr>
        <p:spPr>
          <a:xfrm>
            <a:off x="3868920" y="2425680"/>
            <a:ext cx="30708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2" name=""/>
          <p:cNvSpPr txBox="1"/>
          <p:nvPr/>
        </p:nvSpPr>
        <p:spPr>
          <a:xfrm>
            <a:off x="2808000" y="2929680"/>
            <a:ext cx="30708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3" name=""/>
          <p:cNvSpPr/>
          <p:nvPr/>
        </p:nvSpPr>
        <p:spPr>
          <a:xfrm>
            <a:off x="2160000" y="2880000"/>
            <a:ext cx="504000" cy="216000"/>
          </a:xfrm>
          <a:prstGeom prst="line">
            <a:avLst/>
          </a:prstGeom>
          <a:ln cap="rnd" w="19080">
            <a:solidFill>
              <a:srgbClr val="004586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4" name=""/>
          <p:cNvSpPr/>
          <p:nvPr/>
        </p:nvSpPr>
        <p:spPr>
          <a:xfrm flipV="1">
            <a:off x="3240000" y="2664000"/>
            <a:ext cx="504000" cy="360000"/>
          </a:xfrm>
          <a:prstGeom prst="line">
            <a:avLst/>
          </a:prstGeom>
          <a:ln cap="rnd" w="19080">
            <a:solidFill>
              <a:srgbClr val="004586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5" name=""/>
          <p:cNvSpPr/>
          <p:nvPr/>
        </p:nvSpPr>
        <p:spPr>
          <a:xfrm>
            <a:off x="6624000" y="2592000"/>
            <a:ext cx="648000" cy="360000"/>
          </a:xfrm>
          <a:prstGeom prst="line">
            <a:avLst/>
          </a:prstGeom>
          <a:ln cap="rnd" w="19080">
            <a:solidFill>
              <a:srgbClr val="004586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6" name=""/>
          <p:cNvSpPr/>
          <p:nvPr/>
        </p:nvSpPr>
        <p:spPr>
          <a:xfrm flipV="1">
            <a:off x="5472000" y="2592000"/>
            <a:ext cx="576000" cy="432000"/>
          </a:xfrm>
          <a:prstGeom prst="line">
            <a:avLst/>
          </a:prstGeom>
          <a:ln cap="rnd" w="19080">
            <a:solidFill>
              <a:srgbClr val="004586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7" name=""/>
          <p:cNvSpPr/>
          <p:nvPr/>
        </p:nvSpPr>
        <p:spPr>
          <a:xfrm>
            <a:off x="4320000" y="2664000"/>
            <a:ext cx="576000" cy="432000"/>
          </a:xfrm>
          <a:prstGeom prst="line">
            <a:avLst/>
          </a:prstGeom>
          <a:ln cap="rnd" w="19080">
            <a:solidFill>
              <a:srgbClr val="004586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  <p:txBody>
          <a:bodyPr lIns="99360" rIns="99360" tIns="54360" bIns="5436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" name=""/>
          <p:cNvSpPr/>
          <p:nvPr/>
        </p:nvSpPr>
        <p:spPr>
          <a:xfrm>
            <a:off x="808560" y="5472000"/>
            <a:ext cx="819144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uk-UA" sz="2400" spc="-1" strike="noStrike">
                <a:solidFill>
                  <a:srgbClr val="ffcc00"/>
                </a:solidFill>
                <a:latin typeface="Arial"/>
              </a:rPr>
              <a:t>info@cybermova.com</a:t>
            </a:r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BCBA841-FA8D-4620-A7E3-EE06208A013E}" type="slidenum">
              <a:t>61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"/>
          <p:cNvSpPr/>
          <p:nvPr/>
        </p:nvSpPr>
        <p:spPr>
          <a:xfrm>
            <a:off x="216000" y="6261120"/>
            <a:ext cx="381600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с. Жукин, річка Десна (2004)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220" name=""/>
          <p:cNvGraphicFramePr/>
          <p:nvPr/>
        </p:nvGraphicFramePr>
        <p:xfrm>
          <a:off x="304920" y="595080"/>
          <a:ext cx="7467480" cy="560232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1221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304920" y="595080"/>
                    <a:ext cx="7467480" cy="56023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1222" name=""/>
          <p:cNvSpPr/>
          <p:nvPr/>
        </p:nvSpPr>
        <p:spPr>
          <a:xfrm>
            <a:off x="571680" y="-12600"/>
            <a:ext cx="819144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uk-UA" sz="2400" spc="-1" strike="noStrike">
                <a:solidFill>
                  <a:srgbClr val="ffcc00"/>
                </a:solidFill>
                <a:latin typeface="Arial"/>
              </a:rPr>
              <a:t>Літні школи-семінари, 2004-2011 роки</a:t>
            </a:r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23" name=""/>
          <p:cNvSpPr/>
          <p:nvPr/>
        </p:nvSpPr>
        <p:spPr>
          <a:xfrm>
            <a:off x="0" y="6261120"/>
            <a:ext cx="914400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“</a:t>
            </a: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Над нами завжди хмарне небо” :)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8e8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-360" y="0"/>
            <a:ext cx="8991720" cy="533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 algn="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Arial"/>
              </a:rPr>
              <a:t>Системи на ПК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"/>
          <p:cNvSpPr/>
          <p:nvPr/>
        </p:nvSpPr>
        <p:spPr>
          <a:xfrm>
            <a:off x="0" y="804960"/>
            <a:ext cx="914400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spAutoFit/>
          </a:bodyPr>
          <a:p>
            <a:endParaRPr b="0" lang="uk-UA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8" name=""/>
          <p:cNvSpPr/>
          <p:nvPr/>
        </p:nvSpPr>
        <p:spPr>
          <a:xfrm>
            <a:off x="609480" y="990720"/>
            <a:ext cx="8077320" cy="173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uk-UA" sz="1800" spc="-1" strike="noStrike">
                <a:solidFill>
                  <a:srgbClr val="000000"/>
                </a:solidFill>
                <a:latin typeface="Arial"/>
              </a:rPr>
              <a:t>Практичні результати та ступінь їх готовності до передачі у виробництво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</a:rPr>
              <a:t>, основні техніко-економічні характеристики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uk-UA" sz="1800" spc="-1" strike="noStrike">
                <a:solidFill>
                  <a:srgbClr val="000000"/>
                </a:solidFill>
                <a:latin typeface="Arial"/>
              </a:rPr>
              <a:t>Система швидкого автоматичного розпізнавання слів з великих словників для ПК на основі фонетичного стенографа. </a:t>
            </a:r>
            <a:br>
              <a:rPr sz="1800"/>
            </a:b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Є експериментальні зразки. 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9" name="" descr=""/>
          <p:cNvPicPr/>
          <p:nvPr/>
        </p:nvPicPr>
        <p:blipFill>
          <a:blip r:embed="rId1"/>
          <a:stretch/>
        </p:blipFill>
        <p:spPr>
          <a:xfrm>
            <a:off x="3886200" y="2743200"/>
            <a:ext cx="4572000" cy="3718080"/>
          </a:xfrm>
          <a:prstGeom prst="rect">
            <a:avLst/>
          </a:prstGeom>
          <a:ln w="0">
            <a:noFill/>
          </a:ln>
        </p:spPr>
      </p:pic>
      <p:sp>
        <p:nvSpPr>
          <p:cNvPr id="370" name=""/>
          <p:cNvSpPr/>
          <p:nvPr/>
        </p:nvSpPr>
        <p:spPr>
          <a:xfrm>
            <a:off x="1830960" y="2895480"/>
            <a:ext cx="180828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Російська мова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1" name=""/>
          <p:cNvSpPr/>
          <p:nvPr/>
        </p:nvSpPr>
        <p:spPr>
          <a:xfrm>
            <a:off x="762120" y="4462560"/>
            <a:ext cx="2895480" cy="201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Система</a:t>
            </a:r>
            <a:r>
              <a:rPr b="0" lang="uk-UA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працює зі словниками до 95 тис. слів у реальному часі. 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Надійність 96%. Є варіанти з робочим словником до 1 млн. слів.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8e8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-360" y="0"/>
            <a:ext cx="8991720" cy="533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 algn="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Arial"/>
              </a:rPr>
              <a:t>Системи на ПК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"/>
          <p:cNvSpPr/>
          <p:nvPr/>
        </p:nvSpPr>
        <p:spPr>
          <a:xfrm>
            <a:off x="0" y="804960"/>
            <a:ext cx="9144000" cy="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4" name=""/>
          <p:cNvSpPr/>
          <p:nvPr/>
        </p:nvSpPr>
        <p:spPr>
          <a:xfrm>
            <a:off x="609480" y="990720"/>
            <a:ext cx="8077320" cy="201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uk-UA" sz="1800" spc="-1" strike="noStrike">
                <a:solidFill>
                  <a:srgbClr val="000000"/>
                </a:solidFill>
                <a:latin typeface="Arial"/>
              </a:rPr>
              <a:t>Практичні результати та ступінь їх готовності до передачі у виробництво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</a:rPr>
              <a:t>, основні техніко-економічні характеристики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uk-UA" sz="1800" spc="-1" strike="noStrike">
                <a:solidFill>
                  <a:srgbClr val="000000"/>
                </a:solidFill>
                <a:latin typeface="Arial"/>
              </a:rPr>
              <a:t>Система швидкого автоматичного розпізнавання слів з необмежених словників для ПК на основі поскладового стенографа. </a:t>
            </a:r>
            <a:br>
              <a:rPr sz="1800"/>
            </a:b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Є експериментальні зразки. 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5" name=""/>
          <p:cNvSpPr/>
          <p:nvPr/>
        </p:nvSpPr>
        <p:spPr>
          <a:xfrm>
            <a:off x="759600" y="3200400"/>
            <a:ext cx="1389240" cy="146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Українська </a:t>
            </a:r>
            <a:br>
              <a:rPr sz="1800"/>
            </a:b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мова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10000 </a:t>
            </a:r>
            <a:br>
              <a:rPr sz="1800"/>
            </a:b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складів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6" name=""/>
          <p:cNvSpPr/>
          <p:nvPr/>
        </p:nvSpPr>
        <p:spPr>
          <a:xfrm>
            <a:off x="1600200" y="1281240"/>
            <a:ext cx="9144000" cy="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3600" bIns="93600" anchor="ctr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77" name="" descr=""/>
          <p:cNvPicPr/>
          <p:nvPr/>
        </p:nvPicPr>
        <p:blipFill>
          <a:blip r:embed="rId1"/>
          <a:srcRect l="0" t="0" r="8205" b="40002"/>
          <a:stretch/>
        </p:blipFill>
        <p:spPr>
          <a:xfrm>
            <a:off x="2286000" y="3124080"/>
            <a:ext cx="6324480" cy="2548080"/>
          </a:xfrm>
          <a:prstGeom prst="rect">
            <a:avLst/>
          </a:prstGeom>
          <a:ln w="0">
            <a:noFill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8e8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"/>
          <p:cNvSpPr/>
          <p:nvPr/>
        </p:nvSpPr>
        <p:spPr>
          <a:xfrm>
            <a:off x="571680" y="95400"/>
            <a:ext cx="819144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</a:pPr>
            <a:r>
              <a:rPr b="1" lang="uk-UA" sz="1800" spc="-1" strike="noStrike">
                <a:solidFill>
                  <a:srgbClr val="ffcc00"/>
                </a:solidFill>
                <a:latin typeface="Arial"/>
              </a:rPr>
              <a:t>Визнання</a:t>
            </a:r>
            <a:endParaRPr b="0" lang="uk-UA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9" name=""/>
          <p:cNvSpPr/>
          <p:nvPr/>
        </p:nvSpPr>
        <p:spPr>
          <a:xfrm>
            <a:off x="0" y="533520"/>
            <a:ext cx="914400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r">
              <a:lnSpc>
                <a:spcPct val="100000"/>
              </a:lnSpc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SpeCom’2005</a:t>
            </a:r>
            <a:endParaRPr b="0" lang="uk-UA" sz="20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380" name=""/>
          <p:cNvGraphicFramePr/>
          <p:nvPr/>
        </p:nvGraphicFramePr>
        <p:xfrm>
          <a:off x="228600" y="3124080"/>
          <a:ext cx="3733920" cy="350532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381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228600" y="3124080"/>
                    <a:ext cx="3733920" cy="35053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382" name=""/>
          <p:cNvGraphicFramePr/>
          <p:nvPr/>
        </p:nvGraphicFramePr>
        <p:xfrm>
          <a:off x="1981080" y="685800"/>
          <a:ext cx="4343400" cy="3257640"/>
        </p:xfrm>
        <a:graphic>
          <a:graphicData uri="http://schemas.openxmlformats.org/presentationml/2006/ole">
            <p:oleObj r:id="rId3" spid="">
              <p:embed/>
              <p:pic>
                <p:nvPicPr>
                  <p:cNvPr id="383" name="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1981080" y="685800"/>
                    <a:ext cx="4343400" cy="32576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384" name=""/>
          <p:cNvGraphicFramePr/>
          <p:nvPr/>
        </p:nvGraphicFramePr>
        <p:xfrm>
          <a:off x="3726000" y="2438280"/>
          <a:ext cx="5418000" cy="4064040"/>
        </p:xfrm>
        <a:graphic>
          <a:graphicData uri="http://schemas.openxmlformats.org/presentationml/2006/ole">
            <p:oleObj r:id="rId5" spid="">
              <p:embed/>
              <p:pic>
                <p:nvPicPr>
                  <p:cNvPr id="385" name="" descr=""/>
                  <p:cNvPicPr/>
                  <p:nvPr/>
                </p:nvPicPr>
                <p:blipFill>
                  <a:blip r:embed="rId6"/>
                  <a:stretch/>
                </p:blipFill>
                <p:spPr>
                  <a:xfrm>
                    <a:off x="3726000" y="2438280"/>
                    <a:ext cx="5418000" cy="40640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13579</TotalTime>
  <Application>LibreOffice/7.4.3.2$Linux_X86_64 LibreOffice_project/40$Build-2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uk-UA</dc:language>
  <cp:lastModifiedBy/>
  <dcterms:modified xsi:type="dcterms:W3CDTF">2022-11-03T21:42:24Z</dcterms:modified>
  <cp:revision>228</cp:revision>
  <dc:subject/>
  <dc:title/>
</cp:coreProperties>
</file>